
<file path=[Content_Types].xml><?xml version="1.0" encoding="utf-8"?>
<Types xmlns="http://schemas.openxmlformats.org/package/2006/content-types">
  <Default Extension="emf" ContentType="image/x-emf"/>
  <Default Extension="gif" ContentType="image/gif"/>
  <Default Extension="jfif" ContentType="image/png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4"/>
  </p:sldMasterIdLst>
  <p:notesMasterIdLst>
    <p:notesMasterId r:id="rId57"/>
  </p:notesMasterIdLst>
  <p:handoutMasterIdLst>
    <p:handoutMasterId r:id="rId58"/>
  </p:handoutMasterIdLst>
  <p:sldIdLst>
    <p:sldId id="274" r:id="rId5"/>
    <p:sldId id="276" r:id="rId6"/>
    <p:sldId id="288" r:id="rId7"/>
    <p:sldId id="617" r:id="rId8"/>
    <p:sldId id="548" r:id="rId9"/>
    <p:sldId id="550" r:id="rId10"/>
    <p:sldId id="574" r:id="rId11"/>
    <p:sldId id="552" r:id="rId12"/>
    <p:sldId id="553" r:id="rId13"/>
    <p:sldId id="554" r:id="rId14"/>
    <p:sldId id="557" r:id="rId15"/>
    <p:sldId id="559" r:id="rId16"/>
    <p:sldId id="562" r:id="rId17"/>
    <p:sldId id="560" r:id="rId18"/>
    <p:sldId id="561" r:id="rId19"/>
    <p:sldId id="597" r:id="rId20"/>
    <p:sldId id="563" r:id="rId21"/>
    <p:sldId id="618" r:id="rId22"/>
    <p:sldId id="549" r:id="rId23"/>
    <p:sldId id="596" r:id="rId24"/>
    <p:sldId id="564" r:id="rId25"/>
    <p:sldId id="566" r:id="rId26"/>
    <p:sldId id="565" r:id="rId27"/>
    <p:sldId id="567" r:id="rId28"/>
    <p:sldId id="569" r:id="rId29"/>
    <p:sldId id="575" r:id="rId30"/>
    <p:sldId id="576" r:id="rId31"/>
    <p:sldId id="577" r:id="rId32"/>
    <p:sldId id="582" r:id="rId33"/>
    <p:sldId id="578" r:id="rId34"/>
    <p:sldId id="600" r:id="rId35"/>
    <p:sldId id="583" r:id="rId36"/>
    <p:sldId id="602" r:id="rId37"/>
    <p:sldId id="587" r:id="rId38"/>
    <p:sldId id="607" r:id="rId39"/>
    <p:sldId id="581" r:id="rId40"/>
    <p:sldId id="588" r:id="rId41"/>
    <p:sldId id="590" r:id="rId42"/>
    <p:sldId id="591" r:id="rId43"/>
    <p:sldId id="589" r:id="rId44"/>
    <p:sldId id="592" r:id="rId45"/>
    <p:sldId id="593" r:id="rId46"/>
    <p:sldId id="595" r:id="rId47"/>
    <p:sldId id="594" r:id="rId48"/>
    <p:sldId id="580" r:id="rId49"/>
    <p:sldId id="611" r:id="rId50"/>
    <p:sldId id="616" r:id="rId51"/>
    <p:sldId id="349" r:id="rId52"/>
    <p:sldId id="401" r:id="rId53"/>
    <p:sldId id="306" r:id="rId54"/>
    <p:sldId id="259" r:id="rId55"/>
    <p:sldId id="405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288"/>
          </p14:sldIdLst>
        </p14:section>
        <p14:section name="Agile Leadership" id="{BC4A3995-4CED-4320-A673-95328C9C809D}">
          <p14:sldIdLst>
            <p14:sldId id="617"/>
            <p14:sldId id="548"/>
            <p14:sldId id="550"/>
            <p14:sldId id="574"/>
            <p14:sldId id="552"/>
            <p14:sldId id="553"/>
            <p14:sldId id="554"/>
            <p14:sldId id="557"/>
            <p14:sldId id="559"/>
            <p14:sldId id="562"/>
            <p14:sldId id="560"/>
            <p14:sldId id="561"/>
            <p14:sldId id="597"/>
            <p14:sldId id="563"/>
          </p14:sldIdLst>
        </p14:section>
        <p14:section name="Five Agile Practices" id="{11A0A1A2-6422-439F-B327-DB1BE10A0A36}">
          <p14:sldIdLst>
            <p14:sldId id="618"/>
            <p14:sldId id="549"/>
            <p14:sldId id="596"/>
            <p14:sldId id="564"/>
            <p14:sldId id="566"/>
            <p14:sldId id="565"/>
            <p14:sldId id="567"/>
            <p14:sldId id="569"/>
            <p14:sldId id="575"/>
            <p14:sldId id="576"/>
            <p14:sldId id="577"/>
            <p14:sldId id="582"/>
            <p14:sldId id="578"/>
            <p14:sldId id="600"/>
            <p14:sldId id="583"/>
            <p14:sldId id="602"/>
            <p14:sldId id="587"/>
            <p14:sldId id="607"/>
            <p14:sldId id="581"/>
            <p14:sldId id="588"/>
            <p14:sldId id="590"/>
            <p14:sldId id="591"/>
            <p14:sldId id="589"/>
            <p14:sldId id="592"/>
            <p14:sldId id="593"/>
            <p14:sldId id="595"/>
            <p14:sldId id="594"/>
            <p14:sldId id="580"/>
            <p14:sldId id="611"/>
            <p14:sldId id="616"/>
          </p14:sldIdLst>
        </p14:section>
        <p14:section name="Conclusion" id="{10E03AB1-9AA8-4E86-9A64-D741901E50A2}">
          <p14:sldIdLst>
            <p14:sldId id="349"/>
            <p14:sldId id="401"/>
            <p14:sldId id="306"/>
            <p14:sldId id="259"/>
            <p14:sldId id="405"/>
          </p14:sldIdLst>
        </p14:section>
        <p14:section name="Секция по подразбиране" id="{3BDE1374-AB5E-42AF-9ABF-DC47814A582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A40D"/>
    <a:srgbClr val="464646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82D178-B6EA-F8F2-AECF-C3AF6587649D}" v="6" dt="2021-01-08T13:48:38.099"/>
    <p1510:client id="{ACC232DE-2511-49A3-B33B-FD78A94CD8E3}" v="22" dt="2019-12-04T16:40:36.347"/>
    <p1510:client id="{FE827949-AB3A-AE8D-11CA-B3C2781E67B2}" v="2" dt="2020-10-19T13:34:30.129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7" d="100"/>
          <a:sy n="77" d="100"/>
        </p:scale>
        <p:origin x="883" y="62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F601EF-DBA0-4752-B365-89DF76204138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668BA7-3ACB-4AB8-810E-6A4A7066A584}">
      <dgm:prSet phldrT="[Text]"/>
      <dgm:spPr/>
      <dgm:t>
        <a:bodyPr/>
        <a:lstStyle/>
        <a:p>
          <a:r>
            <a:rPr lang="en-US" b="1" dirty="0">
              <a:solidFill>
                <a:srgbClr val="002060"/>
              </a:solidFill>
            </a:rPr>
            <a:t>Inspire Purpose</a:t>
          </a:r>
        </a:p>
      </dgm:t>
    </dgm:pt>
    <dgm:pt modelId="{FCA3D8AA-9173-456C-A40D-48EF96530290}" type="parTrans" cxnId="{02E4F8D4-C1A2-4ED1-9D33-19E666BE3E81}">
      <dgm:prSet/>
      <dgm:spPr/>
      <dgm:t>
        <a:bodyPr/>
        <a:lstStyle/>
        <a:p>
          <a:endParaRPr lang="en-US"/>
        </a:p>
      </dgm:t>
    </dgm:pt>
    <dgm:pt modelId="{F6C93F8A-17A2-44DC-ACF8-E55AA7CBE739}" type="sibTrans" cxnId="{02E4F8D4-C1A2-4ED1-9D33-19E666BE3E81}">
      <dgm:prSet/>
      <dgm:spPr/>
      <dgm:t>
        <a:bodyPr/>
        <a:lstStyle/>
        <a:p>
          <a:endParaRPr lang="en-US"/>
        </a:p>
      </dgm:t>
    </dgm:pt>
    <dgm:pt modelId="{6B448868-7C91-4BA7-928D-015E16FE00B4}">
      <dgm:prSet phldrT="[Text]"/>
      <dgm:spPr/>
      <dgm:t>
        <a:bodyPr/>
        <a:lstStyle/>
        <a:p>
          <a:r>
            <a:rPr lang="en-US" b="1" dirty="0">
              <a:solidFill>
                <a:srgbClr val="00B0F0"/>
              </a:solidFill>
            </a:rPr>
            <a:t>Set up for Success</a:t>
          </a:r>
        </a:p>
      </dgm:t>
    </dgm:pt>
    <dgm:pt modelId="{4762FCF1-EE77-4FEB-BF7B-0E2B9D0DC1ED}" type="parTrans" cxnId="{AA8544C3-C439-4499-8558-C0E2FE3A3DA0}">
      <dgm:prSet/>
      <dgm:spPr/>
      <dgm:t>
        <a:bodyPr/>
        <a:lstStyle/>
        <a:p>
          <a:endParaRPr lang="en-US"/>
        </a:p>
      </dgm:t>
    </dgm:pt>
    <dgm:pt modelId="{66F91B1D-30D9-4239-AED3-A076E8729B26}" type="sibTrans" cxnId="{AA8544C3-C439-4499-8558-C0E2FE3A3DA0}">
      <dgm:prSet/>
      <dgm:spPr/>
      <dgm:t>
        <a:bodyPr/>
        <a:lstStyle/>
        <a:p>
          <a:endParaRPr lang="en-US"/>
        </a:p>
      </dgm:t>
    </dgm:pt>
    <dgm:pt modelId="{D12C74FD-EFD9-45D9-B6C9-D61559D95784}">
      <dgm:prSet phldrT="[Text]"/>
      <dgm:spPr/>
      <dgm:t>
        <a:bodyPr/>
        <a:lstStyle/>
        <a:p>
          <a:r>
            <a:rPr lang="en-US" b="1" dirty="0">
              <a:solidFill>
                <a:srgbClr val="00B0F0"/>
              </a:solidFill>
            </a:rPr>
            <a:t>Optimize Flow</a:t>
          </a:r>
        </a:p>
      </dgm:t>
    </dgm:pt>
    <dgm:pt modelId="{666DC539-2ADA-470E-80BF-3A1A746AF8FC}" type="parTrans" cxnId="{8BFAEA90-FC92-459C-9052-990BD04CCE80}">
      <dgm:prSet/>
      <dgm:spPr/>
      <dgm:t>
        <a:bodyPr/>
        <a:lstStyle/>
        <a:p>
          <a:endParaRPr lang="en-US"/>
        </a:p>
      </dgm:t>
    </dgm:pt>
    <dgm:pt modelId="{DC5CA39A-EE7B-4DBA-8515-C382D08EE5AF}" type="sibTrans" cxnId="{8BFAEA90-FC92-459C-9052-990BD04CCE80}">
      <dgm:prSet/>
      <dgm:spPr/>
      <dgm:t>
        <a:bodyPr/>
        <a:lstStyle/>
        <a:p>
          <a:endParaRPr lang="en-US"/>
        </a:p>
      </dgm:t>
    </dgm:pt>
    <dgm:pt modelId="{8860334A-C40A-4F10-BF58-40011EAF1625}">
      <dgm:prSet phldrT="[Text]"/>
      <dgm:spPr/>
      <dgm:t>
        <a:bodyPr/>
        <a:lstStyle/>
        <a:p>
          <a:r>
            <a:rPr lang="en-US" b="1" dirty="0">
              <a:solidFill>
                <a:srgbClr val="00B0F0"/>
              </a:solidFill>
            </a:rPr>
            <a:t>Govern for Greatness</a:t>
          </a:r>
        </a:p>
      </dgm:t>
    </dgm:pt>
    <dgm:pt modelId="{E5A43DC2-50C5-4FFA-9700-ABBCA5B8AB90}" type="parTrans" cxnId="{FB730E17-8C42-4379-BA4D-34CD9167ECD5}">
      <dgm:prSet/>
      <dgm:spPr/>
      <dgm:t>
        <a:bodyPr/>
        <a:lstStyle/>
        <a:p>
          <a:endParaRPr lang="en-US"/>
        </a:p>
      </dgm:t>
    </dgm:pt>
    <dgm:pt modelId="{01AD83B9-D229-4D46-A685-3D58AF6B037F}" type="sibTrans" cxnId="{FB730E17-8C42-4379-BA4D-34CD9167ECD5}">
      <dgm:prSet/>
      <dgm:spPr/>
      <dgm:t>
        <a:bodyPr/>
        <a:lstStyle/>
        <a:p>
          <a:endParaRPr lang="en-US"/>
        </a:p>
      </dgm:t>
    </dgm:pt>
    <dgm:pt modelId="{75EC1A12-6E46-42FB-909F-BD5A694489B6}">
      <dgm:prSet phldrT="[Text]"/>
      <dgm:spPr/>
      <dgm:t>
        <a:bodyPr/>
        <a:lstStyle/>
        <a:p>
          <a:r>
            <a:rPr lang="en-US" b="1" dirty="0">
              <a:solidFill>
                <a:srgbClr val="00B0F0"/>
              </a:solidFill>
            </a:rPr>
            <a:t>Drive Innovation</a:t>
          </a:r>
        </a:p>
      </dgm:t>
    </dgm:pt>
    <dgm:pt modelId="{6F4B2BDF-4E27-48E7-90ED-8AAD029B8B3E}" type="parTrans" cxnId="{1AB4DB98-462E-4CD3-8B12-FE2DD277DF2C}">
      <dgm:prSet/>
      <dgm:spPr/>
      <dgm:t>
        <a:bodyPr/>
        <a:lstStyle/>
        <a:p>
          <a:endParaRPr lang="en-US"/>
        </a:p>
      </dgm:t>
    </dgm:pt>
    <dgm:pt modelId="{24724B43-2AF1-4407-A358-7A909E560B4B}" type="sibTrans" cxnId="{1AB4DB98-462E-4CD3-8B12-FE2DD277DF2C}">
      <dgm:prSet/>
      <dgm:spPr/>
      <dgm:t>
        <a:bodyPr/>
        <a:lstStyle/>
        <a:p>
          <a:endParaRPr lang="en-US"/>
        </a:p>
      </dgm:t>
    </dgm:pt>
    <dgm:pt modelId="{A6B36CF0-9F09-4F02-AA85-BD2C0D769136}" type="pres">
      <dgm:prSet presAssocID="{B3F601EF-DBA0-4752-B365-89DF76204138}" presName="Name0" presStyleCnt="0">
        <dgm:presLayoutVars>
          <dgm:dir/>
          <dgm:resizeHandles val="exact"/>
        </dgm:presLayoutVars>
      </dgm:prSet>
      <dgm:spPr/>
    </dgm:pt>
    <dgm:pt modelId="{162201C5-CC61-4728-93A6-01DCD795B7BD}" type="pres">
      <dgm:prSet presAssocID="{B3F601EF-DBA0-4752-B365-89DF76204138}" presName="cycle" presStyleCnt="0"/>
      <dgm:spPr/>
    </dgm:pt>
    <dgm:pt modelId="{AF6FBF77-19D7-4DF7-96A6-C2EF981B27FC}" type="pres">
      <dgm:prSet presAssocID="{0B668BA7-3ACB-4AB8-810E-6A4A7066A584}" presName="nodeFirstNode" presStyleLbl="node1" presStyleIdx="0" presStyleCnt="5" custRadScaleRad="97445">
        <dgm:presLayoutVars>
          <dgm:bulletEnabled val="1"/>
        </dgm:presLayoutVars>
      </dgm:prSet>
      <dgm:spPr/>
    </dgm:pt>
    <dgm:pt modelId="{05AD5DDF-554C-4B70-B646-95092790C64F}" type="pres">
      <dgm:prSet presAssocID="{F6C93F8A-17A2-44DC-ACF8-E55AA7CBE739}" presName="sibTransFirstNode" presStyleLbl="bgShp" presStyleIdx="0" presStyleCnt="1"/>
      <dgm:spPr/>
    </dgm:pt>
    <dgm:pt modelId="{9C92A463-5467-4FC3-9CA8-D8F4B823D6A6}" type="pres">
      <dgm:prSet presAssocID="{6B448868-7C91-4BA7-928D-015E16FE00B4}" presName="nodeFollowingNodes" presStyleLbl="node1" presStyleIdx="1" presStyleCnt="5">
        <dgm:presLayoutVars>
          <dgm:bulletEnabled val="1"/>
        </dgm:presLayoutVars>
      </dgm:prSet>
      <dgm:spPr/>
    </dgm:pt>
    <dgm:pt modelId="{7D2671A2-C258-42A8-8717-A42B54B84B66}" type="pres">
      <dgm:prSet presAssocID="{D12C74FD-EFD9-45D9-B6C9-D61559D95784}" presName="nodeFollowingNodes" presStyleLbl="node1" presStyleIdx="2" presStyleCnt="5">
        <dgm:presLayoutVars>
          <dgm:bulletEnabled val="1"/>
        </dgm:presLayoutVars>
      </dgm:prSet>
      <dgm:spPr/>
    </dgm:pt>
    <dgm:pt modelId="{A82D4BB6-6A13-4DED-926C-4555E623EECF}" type="pres">
      <dgm:prSet presAssocID="{8860334A-C40A-4F10-BF58-40011EAF1625}" presName="nodeFollowingNodes" presStyleLbl="node1" presStyleIdx="3" presStyleCnt="5">
        <dgm:presLayoutVars>
          <dgm:bulletEnabled val="1"/>
        </dgm:presLayoutVars>
      </dgm:prSet>
      <dgm:spPr/>
    </dgm:pt>
    <dgm:pt modelId="{03AD8858-8662-4054-8AF0-37FA15F6E533}" type="pres">
      <dgm:prSet presAssocID="{75EC1A12-6E46-42FB-909F-BD5A694489B6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95CAE316-1E16-4683-81D5-18E64375A74D}" type="presOf" srcId="{0B668BA7-3ACB-4AB8-810E-6A4A7066A584}" destId="{AF6FBF77-19D7-4DF7-96A6-C2EF981B27FC}" srcOrd="0" destOrd="0" presId="urn:microsoft.com/office/officeart/2005/8/layout/cycle3"/>
    <dgm:cxn modelId="{FB730E17-8C42-4379-BA4D-34CD9167ECD5}" srcId="{B3F601EF-DBA0-4752-B365-89DF76204138}" destId="{8860334A-C40A-4F10-BF58-40011EAF1625}" srcOrd="3" destOrd="0" parTransId="{E5A43DC2-50C5-4FFA-9700-ABBCA5B8AB90}" sibTransId="{01AD83B9-D229-4D46-A685-3D58AF6B037F}"/>
    <dgm:cxn modelId="{3EDDD239-C0C3-49DC-9766-F6B245DBD3C9}" type="presOf" srcId="{75EC1A12-6E46-42FB-909F-BD5A694489B6}" destId="{03AD8858-8662-4054-8AF0-37FA15F6E533}" srcOrd="0" destOrd="0" presId="urn:microsoft.com/office/officeart/2005/8/layout/cycle3"/>
    <dgm:cxn modelId="{239BB054-2E4D-4F49-8DA3-E9EB59FF3C8A}" type="presOf" srcId="{B3F601EF-DBA0-4752-B365-89DF76204138}" destId="{A6B36CF0-9F09-4F02-AA85-BD2C0D769136}" srcOrd="0" destOrd="0" presId="urn:microsoft.com/office/officeart/2005/8/layout/cycle3"/>
    <dgm:cxn modelId="{89A88475-9ADE-4FD9-8C8B-2DDBF339DDF0}" type="presOf" srcId="{F6C93F8A-17A2-44DC-ACF8-E55AA7CBE739}" destId="{05AD5DDF-554C-4B70-B646-95092790C64F}" srcOrd="0" destOrd="0" presId="urn:microsoft.com/office/officeart/2005/8/layout/cycle3"/>
    <dgm:cxn modelId="{8BFAEA90-FC92-459C-9052-990BD04CCE80}" srcId="{B3F601EF-DBA0-4752-B365-89DF76204138}" destId="{D12C74FD-EFD9-45D9-B6C9-D61559D95784}" srcOrd="2" destOrd="0" parTransId="{666DC539-2ADA-470E-80BF-3A1A746AF8FC}" sibTransId="{DC5CA39A-EE7B-4DBA-8515-C382D08EE5AF}"/>
    <dgm:cxn modelId="{20F55493-B92E-46C3-B71C-2E2C242A53A2}" type="presOf" srcId="{6B448868-7C91-4BA7-928D-015E16FE00B4}" destId="{9C92A463-5467-4FC3-9CA8-D8F4B823D6A6}" srcOrd="0" destOrd="0" presId="urn:microsoft.com/office/officeart/2005/8/layout/cycle3"/>
    <dgm:cxn modelId="{1AB4DB98-462E-4CD3-8B12-FE2DD277DF2C}" srcId="{B3F601EF-DBA0-4752-B365-89DF76204138}" destId="{75EC1A12-6E46-42FB-909F-BD5A694489B6}" srcOrd="4" destOrd="0" parTransId="{6F4B2BDF-4E27-48E7-90ED-8AAD029B8B3E}" sibTransId="{24724B43-2AF1-4407-A358-7A909E560B4B}"/>
    <dgm:cxn modelId="{580E4799-A58A-4810-994E-397DAD76AE4C}" type="presOf" srcId="{D12C74FD-EFD9-45D9-B6C9-D61559D95784}" destId="{7D2671A2-C258-42A8-8717-A42B54B84B66}" srcOrd="0" destOrd="0" presId="urn:microsoft.com/office/officeart/2005/8/layout/cycle3"/>
    <dgm:cxn modelId="{AA8544C3-C439-4499-8558-C0E2FE3A3DA0}" srcId="{B3F601EF-DBA0-4752-B365-89DF76204138}" destId="{6B448868-7C91-4BA7-928D-015E16FE00B4}" srcOrd="1" destOrd="0" parTransId="{4762FCF1-EE77-4FEB-BF7B-0E2B9D0DC1ED}" sibTransId="{66F91B1D-30D9-4239-AED3-A076E8729B26}"/>
    <dgm:cxn modelId="{02E4F8D4-C1A2-4ED1-9D33-19E666BE3E81}" srcId="{B3F601EF-DBA0-4752-B365-89DF76204138}" destId="{0B668BA7-3ACB-4AB8-810E-6A4A7066A584}" srcOrd="0" destOrd="0" parTransId="{FCA3D8AA-9173-456C-A40D-48EF96530290}" sibTransId="{F6C93F8A-17A2-44DC-ACF8-E55AA7CBE739}"/>
    <dgm:cxn modelId="{AE60DBEE-B046-4F71-B94E-02133A892DAC}" type="presOf" srcId="{8860334A-C40A-4F10-BF58-40011EAF1625}" destId="{A82D4BB6-6A13-4DED-926C-4555E623EECF}" srcOrd="0" destOrd="0" presId="urn:microsoft.com/office/officeart/2005/8/layout/cycle3"/>
    <dgm:cxn modelId="{901F1191-0DF5-4E1C-8C99-AEB9A4E26748}" type="presParOf" srcId="{A6B36CF0-9F09-4F02-AA85-BD2C0D769136}" destId="{162201C5-CC61-4728-93A6-01DCD795B7BD}" srcOrd="0" destOrd="0" presId="urn:microsoft.com/office/officeart/2005/8/layout/cycle3"/>
    <dgm:cxn modelId="{DF30AAC8-E91C-4F5B-909E-35B335BD5B7F}" type="presParOf" srcId="{162201C5-CC61-4728-93A6-01DCD795B7BD}" destId="{AF6FBF77-19D7-4DF7-96A6-C2EF981B27FC}" srcOrd="0" destOrd="0" presId="urn:microsoft.com/office/officeart/2005/8/layout/cycle3"/>
    <dgm:cxn modelId="{D56CCB1F-7EA1-4159-BBA3-F58E7C6E3BB6}" type="presParOf" srcId="{162201C5-CC61-4728-93A6-01DCD795B7BD}" destId="{05AD5DDF-554C-4B70-B646-95092790C64F}" srcOrd="1" destOrd="0" presId="urn:microsoft.com/office/officeart/2005/8/layout/cycle3"/>
    <dgm:cxn modelId="{321E7974-C8DB-4AB6-A8A1-E3036CB70DE5}" type="presParOf" srcId="{162201C5-CC61-4728-93A6-01DCD795B7BD}" destId="{9C92A463-5467-4FC3-9CA8-D8F4B823D6A6}" srcOrd="2" destOrd="0" presId="urn:microsoft.com/office/officeart/2005/8/layout/cycle3"/>
    <dgm:cxn modelId="{AB166ECA-EA93-4987-A44A-7713A35DE402}" type="presParOf" srcId="{162201C5-CC61-4728-93A6-01DCD795B7BD}" destId="{7D2671A2-C258-42A8-8717-A42B54B84B66}" srcOrd="3" destOrd="0" presId="urn:microsoft.com/office/officeart/2005/8/layout/cycle3"/>
    <dgm:cxn modelId="{C81ED5A7-B832-46FB-ADC2-0A9AECEB950C}" type="presParOf" srcId="{162201C5-CC61-4728-93A6-01DCD795B7BD}" destId="{A82D4BB6-6A13-4DED-926C-4555E623EECF}" srcOrd="4" destOrd="0" presId="urn:microsoft.com/office/officeart/2005/8/layout/cycle3"/>
    <dgm:cxn modelId="{6371F512-1B34-45AC-85DC-27CAA4CD739A}" type="presParOf" srcId="{162201C5-CC61-4728-93A6-01DCD795B7BD}" destId="{03AD8858-8662-4054-8AF0-37FA15F6E533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85DC4E-B4F8-4B7E-B604-97A78C23AA26}" type="doc">
      <dgm:prSet loTypeId="urn:microsoft.com/office/officeart/2005/8/layout/venn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C00E97-D8C4-4D60-A5F5-4B0F9B8D02AD}">
      <dgm:prSet phldrT="[Text]"/>
      <dgm:spPr/>
      <dgm:t>
        <a:bodyPr/>
        <a:lstStyle/>
        <a:p>
          <a:r>
            <a:rPr lang="en-US" b="1" dirty="0">
              <a:solidFill>
                <a:srgbClr val="00B0F0"/>
              </a:solidFill>
            </a:rPr>
            <a:t>HOW</a:t>
          </a:r>
          <a:r>
            <a:rPr lang="bg-BG" b="1" dirty="0">
              <a:solidFill>
                <a:srgbClr val="00B0F0"/>
              </a:solidFill>
            </a:rPr>
            <a:t>?</a:t>
          </a:r>
          <a:endParaRPr lang="en-US" b="1" dirty="0">
            <a:solidFill>
              <a:srgbClr val="00B0F0"/>
            </a:solidFill>
          </a:endParaRPr>
        </a:p>
      </dgm:t>
    </dgm:pt>
    <dgm:pt modelId="{EA26DDEB-F422-476B-AD11-F9D7D72D3420}" type="parTrans" cxnId="{0C3F4A40-E57E-444E-8968-E2AC1097C289}">
      <dgm:prSet/>
      <dgm:spPr/>
      <dgm:t>
        <a:bodyPr/>
        <a:lstStyle/>
        <a:p>
          <a:endParaRPr lang="en-US"/>
        </a:p>
      </dgm:t>
    </dgm:pt>
    <dgm:pt modelId="{D8508F8E-3B35-4BE7-BEEE-406532176C58}" type="sibTrans" cxnId="{0C3F4A40-E57E-444E-8968-E2AC1097C289}">
      <dgm:prSet/>
      <dgm:spPr/>
      <dgm:t>
        <a:bodyPr/>
        <a:lstStyle/>
        <a:p>
          <a:endParaRPr lang="en-US"/>
        </a:p>
      </dgm:t>
    </dgm:pt>
    <dgm:pt modelId="{FCE0E8CD-4384-4EAA-8B07-A93CA93B576B}">
      <dgm:prSet phldrT="[Text]"/>
      <dgm:spPr/>
      <dgm:t>
        <a:bodyPr/>
        <a:lstStyle/>
        <a:p>
          <a:r>
            <a:rPr lang="en-US" b="1" dirty="0">
              <a:solidFill>
                <a:srgbClr val="00B0F0"/>
              </a:solidFill>
            </a:rPr>
            <a:t>WHY</a:t>
          </a:r>
          <a:r>
            <a:rPr lang="bg-BG" b="1" dirty="0">
              <a:solidFill>
                <a:srgbClr val="00B0F0"/>
              </a:solidFill>
            </a:rPr>
            <a:t>?</a:t>
          </a:r>
          <a:endParaRPr lang="en-US" b="1" dirty="0">
            <a:solidFill>
              <a:srgbClr val="00B0F0"/>
            </a:solidFill>
          </a:endParaRPr>
        </a:p>
      </dgm:t>
    </dgm:pt>
    <dgm:pt modelId="{E49C1D3D-BD80-48A0-AF7D-80567A9E0328}" type="parTrans" cxnId="{DC4C97F9-106E-4703-9E90-1F2EE2AABA04}">
      <dgm:prSet/>
      <dgm:spPr/>
      <dgm:t>
        <a:bodyPr/>
        <a:lstStyle/>
        <a:p>
          <a:endParaRPr lang="en-US"/>
        </a:p>
      </dgm:t>
    </dgm:pt>
    <dgm:pt modelId="{3E7379C1-624C-4E1B-9DB1-D408476EBBF5}" type="sibTrans" cxnId="{DC4C97F9-106E-4703-9E90-1F2EE2AABA04}">
      <dgm:prSet/>
      <dgm:spPr/>
      <dgm:t>
        <a:bodyPr/>
        <a:lstStyle/>
        <a:p>
          <a:endParaRPr lang="en-US"/>
        </a:p>
      </dgm:t>
    </dgm:pt>
    <dgm:pt modelId="{CEABE3F2-1068-4DB1-80CE-EF385D1B2CB5}">
      <dgm:prSet phldrT="[Text]"/>
      <dgm:spPr/>
      <dgm:t>
        <a:bodyPr/>
        <a:lstStyle/>
        <a:p>
          <a:r>
            <a:rPr lang="en-US" b="1" dirty="0">
              <a:solidFill>
                <a:srgbClr val="00B0F0"/>
              </a:solidFill>
            </a:rPr>
            <a:t>WHAT</a:t>
          </a:r>
          <a:r>
            <a:rPr lang="bg-BG" b="1" dirty="0">
              <a:solidFill>
                <a:srgbClr val="00B0F0"/>
              </a:solidFill>
            </a:rPr>
            <a:t>?</a:t>
          </a:r>
          <a:endParaRPr lang="en-US" b="1" dirty="0">
            <a:solidFill>
              <a:srgbClr val="00B0F0"/>
            </a:solidFill>
          </a:endParaRPr>
        </a:p>
      </dgm:t>
    </dgm:pt>
    <dgm:pt modelId="{B4AF4F70-0C88-4170-AC9A-AD245F085E12}" type="sibTrans" cxnId="{9D661FA3-A980-4584-9628-44153E2B0C1F}">
      <dgm:prSet/>
      <dgm:spPr/>
      <dgm:t>
        <a:bodyPr/>
        <a:lstStyle/>
        <a:p>
          <a:endParaRPr lang="en-US"/>
        </a:p>
      </dgm:t>
    </dgm:pt>
    <dgm:pt modelId="{DA37114D-045B-47A6-AEBC-37EA028547C9}" type="parTrans" cxnId="{9D661FA3-A980-4584-9628-44153E2B0C1F}">
      <dgm:prSet/>
      <dgm:spPr/>
      <dgm:t>
        <a:bodyPr/>
        <a:lstStyle/>
        <a:p>
          <a:endParaRPr lang="en-US"/>
        </a:p>
      </dgm:t>
    </dgm:pt>
    <dgm:pt modelId="{B5567817-85F9-44D5-AB3A-69E7AA1A217A}" type="pres">
      <dgm:prSet presAssocID="{D685DC4E-B4F8-4B7E-B604-97A78C23AA26}" presName="Name0" presStyleCnt="0">
        <dgm:presLayoutVars>
          <dgm:chMax val="7"/>
          <dgm:resizeHandles val="exact"/>
        </dgm:presLayoutVars>
      </dgm:prSet>
      <dgm:spPr/>
    </dgm:pt>
    <dgm:pt modelId="{367F9CBE-F17B-48F1-99A4-F949E70B8B33}" type="pres">
      <dgm:prSet presAssocID="{D685DC4E-B4F8-4B7E-B604-97A78C23AA26}" presName="comp1" presStyleCnt="0"/>
      <dgm:spPr/>
    </dgm:pt>
    <dgm:pt modelId="{A504D4DB-AE32-4CB4-BF94-1438FBE1CE10}" type="pres">
      <dgm:prSet presAssocID="{D685DC4E-B4F8-4B7E-B604-97A78C23AA26}" presName="circle1" presStyleLbl="node1" presStyleIdx="0" presStyleCnt="3"/>
      <dgm:spPr/>
    </dgm:pt>
    <dgm:pt modelId="{1619D9C2-B0BB-435B-9CAA-FCE778F89BD3}" type="pres">
      <dgm:prSet presAssocID="{D685DC4E-B4F8-4B7E-B604-97A78C23AA26}" presName="c1text" presStyleLbl="node1" presStyleIdx="0" presStyleCnt="3">
        <dgm:presLayoutVars>
          <dgm:bulletEnabled val="1"/>
        </dgm:presLayoutVars>
      </dgm:prSet>
      <dgm:spPr/>
    </dgm:pt>
    <dgm:pt modelId="{60F056D3-F95D-4BB2-9CD3-466981356B22}" type="pres">
      <dgm:prSet presAssocID="{D685DC4E-B4F8-4B7E-B604-97A78C23AA26}" presName="comp2" presStyleCnt="0"/>
      <dgm:spPr/>
    </dgm:pt>
    <dgm:pt modelId="{F9833072-A50A-4871-913B-857F7A353167}" type="pres">
      <dgm:prSet presAssocID="{D685DC4E-B4F8-4B7E-B604-97A78C23AA26}" presName="circle2" presStyleLbl="node1" presStyleIdx="1" presStyleCnt="3" custLinFactNeighborX="0"/>
      <dgm:spPr/>
    </dgm:pt>
    <dgm:pt modelId="{A43C885D-E466-475A-9A7E-065203B23EC8}" type="pres">
      <dgm:prSet presAssocID="{D685DC4E-B4F8-4B7E-B604-97A78C23AA26}" presName="c2text" presStyleLbl="node1" presStyleIdx="1" presStyleCnt="3">
        <dgm:presLayoutVars>
          <dgm:bulletEnabled val="1"/>
        </dgm:presLayoutVars>
      </dgm:prSet>
      <dgm:spPr/>
    </dgm:pt>
    <dgm:pt modelId="{0378DF76-A976-4242-AFBF-DF48FED223CF}" type="pres">
      <dgm:prSet presAssocID="{D685DC4E-B4F8-4B7E-B604-97A78C23AA26}" presName="comp3" presStyleCnt="0"/>
      <dgm:spPr/>
    </dgm:pt>
    <dgm:pt modelId="{F0A693B6-B54E-4418-B069-CAF01AEE23CA}" type="pres">
      <dgm:prSet presAssocID="{D685DC4E-B4F8-4B7E-B604-97A78C23AA26}" presName="circle3" presStyleLbl="node1" presStyleIdx="2" presStyleCnt="3" custLinFactNeighborX="0" custLinFactNeighborY="361"/>
      <dgm:spPr/>
    </dgm:pt>
    <dgm:pt modelId="{9F8BB519-ACE1-4B28-BA46-6A6176416B3E}" type="pres">
      <dgm:prSet presAssocID="{D685DC4E-B4F8-4B7E-B604-97A78C23AA26}" presName="c3text" presStyleLbl="node1" presStyleIdx="2" presStyleCnt="3">
        <dgm:presLayoutVars>
          <dgm:bulletEnabled val="1"/>
        </dgm:presLayoutVars>
      </dgm:prSet>
      <dgm:spPr/>
    </dgm:pt>
  </dgm:ptLst>
  <dgm:cxnLst>
    <dgm:cxn modelId="{131CD81C-2271-4EB2-A267-A562D2CB61AB}" type="presOf" srcId="{D685DC4E-B4F8-4B7E-B604-97A78C23AA26}" destId="{B5567817-85F9-44D5-AB3A-69E7AA1A217A}" srcOrd="0" destOrd="0" presId="urn:microsoft.com/office/officeart/2005/8/layout/venn2"/>
    <dgm:cxn modelId="{90AD9F24-38A4-4A9C-BD71-509E70813AEA}" type="presOf" srcId="{04C00E97-D8C4-4D60-A5F5-4B0F9B8D02AD}" destId="{F9833072-A50A-4871-913B-857F7A353167}" srcOrd="0" destOrd="0" presId="urn:microsoft.com/office/officeart/2005/8/layout/venn2"/>
    <dgm:cxn modelId="{0C3F4A40-E57E-444E-8968-E2AC1097C289}" srcId="{D685DC4E-B4F8-4B7E-B604-97A78C23AA26}" destId="{04C00E97-D8C4-4D60-A5F5-4B0F9B8D02AD}" srcOrd="1" destOrd="0" parTransId="{EA26DDEB-F422-476B-AD11-F9D7D72D3420}" sibTransId="{D8508F8E-3B35-4BE7-BEEE-406532176C58}"/>
    <dgm:cxn modelId="{B4199343-B073-4C1F-9E0E-D4DCB6E9E621}" type="presOf" srcId="{04C00E97-D8C4-4D60-A5F5-4B0F9B8D02AD}" destId="{A43C885D-E466-475A-9A7E-065203B23EC8}" srcOrd="1" destOrd="0" presId="urn:microsoft.com/office/officeart/2005/8/layout/venn2"/>
    <dgm:cxn modelId="{DFAEB263-0FEC-4458-B17C-8825A3E7DEEA}" type="presOf" srcId="{CEABE3F2-1068-4DB1-80CE-EF385D1B2CB5}" destId="{1619D9C2-B0BB-435B-9CAA-FCE778F89BD3}" srcOrd="1" destOrd="0" presId="urn:microsoft.com/office/officeart/2005/8/layout/venn2"/>
    <dgm:cxn modelId="{4A52CF70-05AA-4466-AC63-3BB5DF759FC8}" type="presOf" srcId="{FCE0E8CD-4384-4EAA-8B07-A93CA93B576B}" destId="{9F8BB519-ACE1-4B28-BA46-6A6176416B3E}" srcOrd="1" destOrd="0" presId="urn:microsoft.com/office/officeart/2005/8/layout/venn2"/>
    <dgm:cxn modelId="{1A188883-7DE8-4DAA-B46C-05373678DDE3}" type="presOf" srcId="{CEABE3F2-1068-4DB1-80CE-EF385D1B2CB5}" destId="{A504D4DB-AE32-4CB4-BF94-1438FBE1CE10}" srcOrd="0" destOrd="0" presId="urn:microsoft.com/office/officeart/2005/8/layout/venn2"/>
    <dgm:cxn modelId="{9D661FA3-A980-4584-9628-44153E2B0C1F}" srcId="{D685DC4E-B4F8-4B7E-B604-97A78C23AA26}" destId="{CEABE3F2-1068-4DB1-80CE-EF385D1B2CB5}" srcOrd="0" destOrd="0" parTransId="{DA37114D-045B-47A6-AEBC-37EA028547C9}" sibTransId="{B4AF4F70-0C88-4170-AC9A-AD245F085E12}"/>
    <dgm:cxn modelId="{878D76CA-60FE-428C-831A-F1F3A9F9E129}" type="presOf" srcId="{FCE0E8CD-4384-4EAA-8B07-A93CA93B576B}" destId="{F0A693B6-B54E-4418-B069-CAF01AEE23CA}" srcOrd="0" destOrd="0" presId="urn:microsoft.com/office/officeart/2005/8/layout/venn2"/>
    <dgm:cxn modelId="{DC4C97F9-106E-4703-9E90-1F2EE2AABA04}" srcId="{D685DC4E-B4F8-4B7E-B604-97A78C23AA26}" destId="{FCE0E8CD-4384-4EAA-8B07-A93CA93B576B}" srcOrd="2" destOrd="0" parTransId="{E49C1D3D-BD80-48A0-AF7D-80567A9E0328}" sibTransId="{3E7379C1-624C-4E1B-9DB1-D408476EBBF5}"/>
    <dgm:cxn modelId="{01237EB4-5016-4857-B570-7642E0ED3CF7}" type="presParOf" srcId="{B5567817-85F9-44D5-AB3A-69E7AA1A217A}" destId="{367F9CBE-F17B-48F1-99A4-F949E70B8B33}" srcOrd="0" destOrd="0" presId="urn:microsoft.com/office/officeart/2005/8/layout/venn2"/>
    <dgm:cxn modelId="{155407A6-2FF5-45CE-87DA-47BDF97F1C62}" type="presParOf" srcId="{367F9CBE-F17B-48F1-99A4-F949E70B8B33}" destId="{A504D4DB-AE32-4CB4-BF94-1438FBE1CE10}" srcOrd="0" destOrd="0" presId="urn:microsoft.com/office/officeart/2005/8/layout/venn2"/>
    <dgm:cxn modelId="{FC41BA50-CEBE-4ABB-A1E0-CE02580FE0C0}" type="presParOf" srcId="{367F9CBE-F17B-48F1-99A4-F949E70B8B33}" destId="{1619D9C2-B0BB-435B-9CAA-FCE778F89BD3}" srcOrd="1" destOrd="0" presId="urn:microsoft.com/office/officeart/2005/8/layout/venn2"/>
    <dgm:cxn modelId="{3E844DA5-C1CA-4C79-BD52-072A25C0491A}" type="presParOf" srcId="{B5567817-85F9-44D5-AB3A-69E7AA1A217A}" destId="{60F056D3-F95D-4BB2-9CD3-466981356B22}" srcOrd="1" destOrd="0" presId="urn:microsoft.com/office/officeart/2005/8/layout/venn2"/>
    <dgm:cxn modelId="{B6FAB656-4A9C-4B61-AC9F-79A9A2083139}" type="presParOf" srcId="{60F056D3-F95D-4BB2-9CD3-466981356B22}" destId="{F9833072-A50A-4871-913B-857F7A353167}" srcOrd="0" destOrd="0" presId="urn:microsoft.com/office/officeart/2005/8/layout/venn2"/>
    <dgm:cxn modelId="{775A3842-7452-493E-AC43-918FC28ED226}" type="presParOf" srcId="{60F056D3-F95D-4BB2-9CD3-466981356B22}" destId="{A43C885D-E466-475A-9A7E-065203B23EC8}" srcOrd="1" destOrd="0" presId="urn:microsoft.com/office/officeart/2005/8/layout/venn2"/>
    <dgm:cxn modelId="{91862994-9896-406A-BEBE-F221C62CB1BA}" type="presParOf" srcId="{B5567817-85F9-44D5-AB3A-69E7AA1A217A}" destId="{0378DF76-A976-4242-AFBF-DF48FED223CF}" srcOrd="2" destOrd="0" presId="urn:microsoft.com/office/officeart/2005/8/layout/venn2"/>
    <dgm:cxn modelId="{D968F5FD-7E0B-47D8-82BD-45A7943E1B76}" type="presParOf" srcId="{0378DF76-A976-4242-AFBF-DF48FED223CF}" destId="{F0A693B6-B54E-4418-B069-CAF01AEE23CA}" srcOrd="0" destOrd="0" presId="urn:microsoft.com/office/officeart/2005/8/layout/venn2"/>
    <dgm:cxn modelId="{CDF98D31-F038-4D6B-A57E-4E6DF4846AE5}" type="presParOf" srcId="{0378DF76-A976-4242-AFBF-DF48FED223CF}" destId="{9F8BB519-ACE1-4B28-BA46-6A6176416B3E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0ADE8E4-C372-4B65-98C3-12F6D634C6D9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2F04D790-3024-4FC8-A3DB-E687EA94DB4F}">
      <dgm:prSet phldrT="[Text]"/>
      <dgm:spPr/>
      <dgm:t>
        <a:bodyPr/>
        <a:lstStyle/>
        <a:p>
          <a:r>
            <a:rPr lang="bg-BG" dirty="0"/>
            <a:t>1 – </a:t>
          </a:r>
          <a:r>
            <a:rPr lang="en-US" dirty="0"/>
            <a:t>Where are we now</a:t>
          </a:r>
          <a:r>
            <a:rPr lang="bg-BG" dirty="0"/>
            <a:t>?</a:t>
          </a:r>
          <a:endParaRPr lang="en-US" dirty="0"/>
        </a:p>
      </dgm:t>
    </dgm:pt>
    <dgm:pt modelId="{B1CF9980-59F4-4F8C-9C2C-47A9F6DE3BFF}" type="parTrans" cxnId="{02E3D421-4E88-47A1-9A15-4A44CA3F2B0B}">
      <dgm:prSet/>
      <dgm:spPr/>
      <dgm:t>
        <a:bodyPr/>
        <a:lstStyle/>
        <a:p>
          <a:endParaRPr lang="en-US"/>
        </a:p>
      </dgm:t>
    </dgm:pt>
    <dgm:pt modelId="{85077B78-8F5D-4E05-8BD6-282244F58D3A}" type="sibTrans" cxnId="{02E3D421-4E88-47A1-9A15-4A44CA3F2B0B}">
      <dgm:prSet/>
      <dgm:spPr/>
      <dgm:t>
        <a:bodyPr/>
        <a:lstStyle/>
        <a:p>
          <a:endParaRPr lang="en-US"/>
        </a:p>
      </dgm:t>
    </dgm:pt>
    <dgm:pt modelId="{06C25B3D-9EF4-4805-ACAA-5201B6F6965B}">
      <dgm:prSet phldrT="[Text]"/>
      <dgm:spPr/>
      <dgm:t>
        <a:bodyPr/>
        <a:lstStyle/>
        <a:p>
          <a:r>
            <a:rPr lang="bg-BG" dirty="0"/>
            <a:t>2 – </a:t>
          </a:r>
          <a:r>
            <a:rPr lang="en-US" dirty="0"/>
            <a:t>Where do we want to go</a:t>
          </a:r>
          <a:r>
            <a:rPr lang="bg-BG" dirty="0"/>
            <a:t>?</a:t>
          </a:r>
          <a:endParaRPr lang="en-US" dirty="0"/>
        </a:p>
      </dgm:t>
    </dgm:pt>
    <dgm:pt modelId="{25E6B4DB-1769-427F-BF36-E067145321E2}" type="parTrans" cxnId="{9ECC0B1F-0C11-4740-8AC5-7E8C86EAC8DE}">
      <dgm:prSet/>
      <dgm:spPr/>
      <dgm:t>
        <a:bodyPr/>
        <a:lstStyle/>
        <a:p>
          <a:endParaRPr lang="en-US"/>
        </a:p>
      </dgm:t>
    </dgm:pt>
    <dgm:pt modelId="{C00E3545-1445-4C53-80F8-F08049008733}" type="sibTrans" cxnId="{9ECC0B1F-0C11-4740-8AC5-7E8C86EAC8DE}">
      <dgm:prSet/>
      <dgm:spPr/>
      <dgm:t>
        <a:bodyPr/>
        <a:lstStyle/>
        <a:p>
          <a:endParaRPr lang="en-US"/>
        </a:p>
      </dgm:t>
    </dgm:pt>
    <dgm:pt modelId="{5E1F14E1-C942-4899-B2D6-8F034308B2B6}">
      <dgm:prSet phldrT="[Text]"/>
      <dgm:spPr/>
      <dgm:t>
        <a:bodyPr/>
        <a:lstStyle/>
        <a:p>
          <a:r>
            <a:rPr lang="bg-BG" dirty="0"/>
            <a:t>3. </a:t>
          </a:r>
          <a:r>
            <a:rPr lang="en-US" dirty="0"/>
            <a:t>How do we get there</a:t>
          </a:r>
          <a:r>
            <a:rPr lang="bg-BG" dirty="0"/>
            <a:t>? </a:t>
          </a:r>
          <a:endParaRPr lang="en-US" dirty="0"/>
        </a:p>
      </dgm:t>
    </dgm:pt>
    <dgm:pt modelId="{9197FB90-EDCF-4ECB-9DE9-450C66353916}" type="parTrans" cxnId="{1CEE3141-4065-4356-8FAC-977DE2D99FA4}">
      <dgm:prSet/>
      <dgm:spPr/>
      <dgm:t>
        <a:bodyPr/>
        <a:lstStyle/>
        <a:p>
          <a:endParaRPr lang="en-US"/>
        </a:p>
      </dgm:t>
    </dgm:pt>
    <dgm:pt modelId="{A4C82F25-6EEF-4AB1-80BF-EEF0C20A8D6E}" type="sibTrans" cxnId="{1CEE3141-4065-4356-8FAC-977DE2D99FA4}">
      <dgm:prSet/>
      <dgm:spPr/>
      <dgm:t>
        <a:bodyPr/>
        <a:lstStyle/>
        <a:p>
          <a:endParaRPr lang="en-US"/>
        </a:p>
      </dgm:t>
    </dgm:pt>
    <dgm:pt modelId="{469B27D6-DAFF-412F-8CBE-BCA09853DAB9}">
      <dgm:prSet phldrT="[Text]"/>
      <dgm:spPr/>
      <dgm:t>
        <a:bodyPr/>
        <a:lstStyle/>
        <a:p>
          <a:r>
            <a:rPr lang="bg-BG" dirty="0"/>
            <a:t>5. </a:t>
          </a:r>
          <a:r>
            <a:rPr lang="en-US" dirty="0"/>
            <a:t>Strategy implementation</a:t>
          </a:r>
        </a:p>
      </dgm:t>
    </dgm:pt>
    <dgm:pt modelId="{C505FFBA-4E7D-4CD3-98AF-51CC2E010A73}" type="parTrans" cxnId="{C0CF2EB4-EBE9-4E08-990F-A9B5A82F6420}">
      <dgm:prSet/>
      <dgm:spPr/>
      <dgm:t>
        <a:bodyPr/>
        <a:lstStyle/>
        <a:p>
          <a:endParaRPr lang="en-US"/>
        </a:p>
      </dgm:t>
    </dgm:pt>
    <dgm:pt modelId="{D9E657D3-563B-40CD-BAAD-E52ECE44920F}" type="sibTrans" cxnId="{C0CF2EB4-EBE9-4E08-990F-A9B5A82F6420}">
      <dgm:prSet/>
      <dgm:spPr/>
      <dgm:t>
        <a:bodyPr/>
        <a:lstStyle/>
        <a:p>
          <a:endParaRPr lang="en-US"/>
        </a:p>
      </dgm:t>
    </dgm:pt>
    <dgm:pt modelId="{7AECD1AA-4B6A-4EE7-AADB-630AE3D03F12}">
      <dgm:prSet phldrT="[Text]"/>
      <dgm:spPr/>
      <dgm:t>
        <a:bodyPr/>
        <a:lstStyle/>
        <a:p>
          <a:r>
            <a:rPr lang="bg-BG" dirty="0"/>
            <a:t>4. </a:t>
          </a:r>
          <a:r>
            <a:rPr lang="en-US" dirty="0"/>
            <a:t>What do we have to do</a:t>
          </a:r>
          <a:r>
            <a:rPr lang="bg-BG" dirty="0"/>
            <a:t>? </a:t>
          </a:r>
          <a:endParaRPr lang="en-US" dirty="0"/>
        </a:p>
      </dgm:t>
    </dgm:pt>
    <dgm:pt modelId="{CE4191E1-83C0-466F-862A-2D0428BB043D}" type="parTrans" cxnId="{10021C07-E791-47AF-B942-42A67FB3FE61}">
      <dgm:prSet/>
      <dgm:spPr/>
      <dgm:t>
        <a:bodyPr/>
        <a:lstStyle/>
        <a:p>
          <a:endParaRPr lang="en-US"/>
        </a:p>
      </dgm:t>
    </dgm:pt>
    <dgm:pt modelId="{6F66CF59-F6B9-4FE3-BED0-1FED9FB9340C}" type="sibTrans" cxnId="{10021C07-E791-47AF-B942-42A67FB3FE61}">
      <dgm:prSet/>
      <dgm:spPr/>
      <dgm:t>
        <a:bodyPr/>
        <a:lstStyle/>
        <a:p>
          <a:endParaRPr lang="en-US"/>
        </a:p>
      </dgm:t>
    </dgm:pt>
    <dgm:pt modelId="{4D9A6107-4CD0-4695-AB1F-21E55BE87749}" type="pres">
      <dgm:prSet presAssocID="{D0ADE8E4-C372-4B65-98C3-12F6D634C6D9}" presName="Name0" presStyleCnt="0">
        <dgm:presLayoutVars>
          <dgm:dir/>
          <dgm:animLvl val="lvl"/>
          <dgm:resizeHandles val="exact"/>
        </dgm:presLayoutVars>
      </dgm:prSet>
      <dgm:spPr/>
    </dgm:pt>
    <dgm:pt modelId="{C41C34A2-102B-4889-A4B6-A307FAB282EF}" type="pres">
      <dgm:prSet presAssocID="{D0ADE8E4-C372-4B65-98C3-12F6D634C6D9}" presName="dummy" presStyleCnt="0"/>
      <dgm:spPr/>
    </dgm:pt>
    <dgm:pt modelId="{473A5E96-B2DC-4BC5-8ABF-ED63263578D2}" type="pres">
      <dgm:prSet presAssocID="{D0ADE8E4-C372-4B65-98C3-12F6D634C6D9}" presName="linH" presStyleCnt="0"/>
      <dgm:spPr/>
    </dgm:pt>
    <dgm:pt modelId="{4AF024C3-4702-4138-8B08-36AFD81D3B93}" type="pres">
      <dgm:prSet presAssocID="{D0ADE8E4-C372-4B65-98C3-12F6D634C6D9}" presName="padding1" presStyleCnt="0"/>
      <dgm:spPr/>
    </dgm:pt>
    <dgm:pt modelId="{EB001FAD-31ED-4D18-81F8-68C81AF19BAC}" type="pres">
      <dgm:prSet presAssocID="{2F04D790-3024-4FC8-A3DB-E687EA94DB4F}" presName="linV" presStyleCnt="0"/>
      <dgm:spPr/>
    </dgm:pt>
    <dgm:pt modelId="{65756612-27A3-4919-86F4-D3AE7F2A05D4}" type="pres">
      <dgm:prSet presAssocID="{2F04D790-3024-4FC8-A3DB-E687EA94DB4F}" presName="spVertical1" presStyleCnt="0"/>
      <dgm:spPr/>
    </dgm:pt>
    <dgm:pt modelId="{AE87F0B2-2C6A-48FF-A553-C217939D5656}" type="pres">
      <dgm:prSet presAssocID="{2F04D790-3024-4FC8-A3DB-E687EA94DB4F}" presName="parTx" presStyleLbl="revTx" presStyleIdx="0" presStyleCnt="5" custLinFactNeighborY="80333">
        <dgm:presLayoutVars>
          <dgm:chMax val="0"/>
          <dgm:chPref val="0"/>
          <dgm:bulletEnabled val="1"/>
        </dgm:presLayoutVars>
      </dgm:prSet>
      <dgm:spPr/>
    </dgm:pt>
    <dgm:pt modelId="{6A426960-6BC4-4065-9AF7-0F4A359FBB76}" type="pres">
      <dgm:prSet presAssocID="{2F04D790-3024-4FC8-A3DB-E687EA94DB4F}" presName="spVertical2" presStyleCnt="0"/>
      <dgm:spPr/>
    </dgm:pt>
    <dgm:pt modelId="{30B23335-B2E9-4FCA-9B1B-12B1D45AF51E}" type="pres">
      <dgm:prSet presAssocID="{2F04D790-3024-4FC8-A3DB-E687EA94DB4F}" presName="spVertical3" presStyleCnt="0"/>
      <dgm:spPr/>
    </dgm:pt>
    <dgm:pt modelId="{D7B0D210-1171-4C21-B9CF-C75CE7A1D47C}" type="pres">
      <dgm:prSet presAssocID="{85077B78-8F5D-4E05-8BD6-282244F58D3A}" presName="space" presStyleCnt="0"/>
      <dgm:spPr/>
    </dgm:pt>
    <dgm:pt modelId="{5189619E-02D8-42ED-9C65-4ED3D52255AD}" type="pres">
      <dgm:prSet presAssocID="{06C25B3D-9EF4-4805-ACAA-5201B6F6965B}" presName="linV" presStyleCnt="0"/>
      <dgm:spPr/>
    </dgm:pt>
    <dgm:pt modelId="{1EEE4984-8E09-4685-BDCD-000A0E17B80A}" type="pres">
      <dgm:prSet presAssocID="{06C25B3D-9EF4-4805-ACAA-5201B6F6965B}" presName="spVertical1" presStyleCnt="0"/>
      <dgm:spPr/>
    </dgm:pt>
    <dgm:pt modelId="{226374CA-DC35-4C1A-B57A-C9674C5C528B}" type="pres">
      <dgm:prSet presAssocID="{06C25B3D-9EF4-4805-ACAA-5201B6F6965B}" presName="parTx" presStyleLbl="revTx" presStyleIdx="1" presStyleCnt="5" custLinFactNeighborX="-3082" custLinFactNeighborY="80333">
        <dgm:presLayoutVars>
          <dgm:chMax val="0"/>
          <dgm:chPref val="0"/>
          <dgm:bulletEnabled val="1"/>
        </dgm:presLayoutVars>
      </dgm:prSet>
      <dgm:spPr/>
    </dgm:pt>
    <dgm:pt modelId="{021A8545-AFC0-4ECB-ABE4-D209EBC51391}" type="pres">
      <dgm:prSet presAssocID="{06C25B3D-9EF4-4805-ACAA-5201B6F6965B}" presName="spVertical2" presStyleCnt="0"/>
      <dgm:spPr/>
    </dgm:pt>
    <dgm:pt modelId="{FA91FD9A-6244-4B92-809B-4E5C6B82E075}" type="pres">
      <dgm:prSet presAssocID="{06C25B3D-9EF4-4805-ACAA-5201B6F6965B}" presName="spVertical3" presStyleCnt="0"/>
      <dgm:spPr/>
    </dgm:pt>
    <dgm:pt modelId="{9695613F-DB96-4655-9B3C-04A8B7C4C988}" type="pres">
      <dgm:prSet presAssocID="{C00E3545-1445-4C53-80F8-F08049008733}" presName="space" presStyleCnt="0"/>
      <dgm:spPr/>
    </dgm:pt>
    <dgm:pt modelId="{EA221299-D0A7-484E-B143-1917D38F8CA7}" type="pres">
      <dgm:prSet presAssocID="{5E1F14E1-C942-4899-B2D6-8F034308B2B6}" presName="linV" presStyleCnt="0"/>
      <dgm:spPr/>
    </dgm:pt>
    <dgm:pt modelId="{C4CC9EB5-B320-47F8-BE8D-266F3487E256}" type="pres">
      <dgm:prSet presAssocID="{5E1F14E1-C942-4899-B2D6-8F034308B2B6}" presName="spVertical1" presStyleCnt="0"/>
      <dgm:spPr/>
    </dgm:pt>
    <dgm:pt modelId="{9F6B57B7-7869-477C-823B-409881080675}" type="pres">
      <dgm:prSet presAssocID="{5E1F14E1-C942-4899-B2D6-8F034308B2B6}" presName="parTx" presStyleLbl="revTx" presStyleIdx="2" presStyleCnt="5" custLinFactNeighborX="-1562" custLinFactNeighborY="80333">
        <dgm:presLayoutVars>
          <dgm:chMax val="0"/>
          <dgm:chPref val="0"/>
          <dgm:bulletEnabled val="1"/>
        </dgm:presLayoutVars>
      </dgm:prSet>
      <dgm:spPr/>
    </dgm:pt>
    <dgm:pt modelId="{A3649AA7-258F-4F8D-AAB1-FC7615418BC4}" type="pres">
      <dgm:prSet presAssocID="{5E1F14E1-C942-4899-B2D6-8F034308B2B6}" presName="spVertical2" presStyleCnt="0"/>
      <dgm:spPr/>
    </dgm:pt>
    <dgm:pt modelId="{FCB1B08D-3A4D-465B-BABC-5BA83746FDFD}" type="pres">
      <dgm:prSet presAssocID="{5E1F14E1-C942-4899-B2D6-8F034308B2B6}" presName="spVertical3" presStyleCnt="0"/>
      <dgm:spPr/>
    </dgm:pt>
    <dgm:pt modelId="{9E703A29-D132-4071-B9DD-179954722B28}" type="pres">
      <dgm:prSet presAssocID="{A4C82F25-6EEF-4AB1-80BF-EEF0C20A8D6E}" presName="space" presStyleCnt="0"/>
      <dgm:spPr/>
    </dgm:pt>
    <dgm:pt modelId="{12BA4FBF-51AD-43C4-AE4A-F2D35F0CA989}" type="pres">
      <dgm:prSet presAssocID="{7AECD1AA-4B6A-4EE7-AADB-630AE3D03F12}" presName="linV" presStyleCnt="0"/>
      <dgm:spPr/>
    </dgm:pt>
    <dgm:pt modelId="{C457C410-4397-453B-BFE8-FE68E6C36C51}" type="pres">
      <dgm:prSet presAssocID="{7AECD1AA-4B6A-4EE7-AADB-630AE3D03F12}" presName="spVertical1" presStyleCnt="0"/>
      <dgm:spPr/>
    </dgm:pt>
    <dgm:pt modelId="{44AC5C2A-6A43-4A56-ACB1-BC838784C63A}" type="pres">
      <dgm:prSet presAssocID="{7AECD1AA-4B6A-4EE7-AADB-630AE3D03F12}" presName="parTx" presStyleLbl="revTx" presStyleIdx="3" presStyleCnt="5" custLinFactNeighborX="-2466" custLinFactNeighborY="80333">
        <dgm:presLayoutVars>
          <dgm:chMax val="0"/>
          <dgm:chPref val="0"/>
          <dgm:bulletEnabled val="1"/>
        </dgm:presLayoutVars>
      </dgm:prSet>
      <dgm:spPr/>
    </dgm:pt>
    <dgm:pt modelId="{58644F62-39FD-4A30-B64F-AA38298F04AF}" type="pres">
      <dgm:prSet presAssocID="{7AECD1AA-4B6A-4EE7-AADB-630AE3D03F12}" presName="spVertical2" presStyleCnt="0"/>
      <dgm:spPr/>
    </dgm:pt>
    <dgm:pt modelId="{E0C3194B-0666-4760-89EC-35B4ABE1A867}" type="pres">
      <dgm:prSet presAssocID="{7AECD1AA-4B6A-4EE7-AADB-630AE3D03F12}" presName="spVertical3" presStyleCnt="0"/>
      <dgm:spPr/>
    </dgm:pt>
    <dgm:pt modelId="{32C71AC9-8250-40C1-8B66-B137976DDA9C}" type="pres">
      <dgm:prSet presAssocID="{6F66CF59-F6B9-4FE3-BED0-1FED9FB9340C}" presName="space" presStyleCnt="0"/>
      <dgm:spPr/>
    </dgm:pt>
    <dgm:pt modelId="{BBB338AF-C942-4604-8642-BC4306436993}" type="pres">
      <dgm:prSet presAssocID="{469B27D6-DAFF-412F-8CBE-BCA09853DAB9}" presName="linV" presStyleCnt="0"/>
      <dgm:spPr/>
    </dgm:pt>
    <dgm:pt modelId="{B8262060-9AF8-4028-B53D-315280F05347}" type="pres">
      <dgm:prSet presAssocID="{469B27D6-DAFF-412F-8CBE-BCA09853DAB9}" presName="spVertical1" presStyleCnt="0"/>
      <dgm:spPr/>
    </dgm:pt>
    <dgm:pt modelId="{833E3F32-57E3-469A-A8D3-76DAC96BC2AB}" type="pres">
      <dgm:prSet presAssocID="{469B27D6-DAFF-412F-8CBE-BCA09853DAB9}" presName="parTx" presStyleLbl="revTx" presStyleIdx="4" presStyleCnt="5" custLinFactNeighborX="3220" custLinFactNeighborY="80333">
        <dgm:presLayoutVars>
          <dgm:chMax val="0"/>
          <dgm:chPref val="0"/>
          <dgm:bulletEnabled val="1"/>
        </dgm:presLayoutVars>
      </dgm:prSet>
      <dgm:spPr/>
    </dgm:pt>
    <dgm:pt modelId="{902DC934-E997-409B-813F-E01361F48F97}" type="pres">
      <dgm:prSet presAssocID="{469B27D6-DAFF-412F-8CBE-BCA09853DAB9}" presName="spVertical2" presStyleCnt="0"/>
      <dgm:spPr/>
    </dgm:pt>
    <dgm:pt modelId="{5A5C86CF-EBF7-4F43-913D-966129419BCA}" type="pres">
      <dgm:prSet presAssocID="{469B27D6-DAFF-412F-8CBE-BCA09853DAB9}" presName="spVertical3" presStyleCnt="0"/>
      <dgm:spPr/>
    </dgm:pt>
    <dgm:pt modelId="{70C21101-64DB-436E-9E21-3BBB9CA242D0}" type="pres">
      <dgm:prSet presAssocID="{D0ADE8E4-C372-4B65-98C3-12F6D634C6D9}" presName="padding2" presStyleCnt="0"/>
      <dgm:spPr/>
    </dgm:pt>
    <dgm:pt modelId="{C12B655B-6164-42F4-88DD-5194C0208AA7}" type="pres">
      <dgm:prSet presAssocID="{D0ADE8E4-C372-4B65-98C3-12F6D634C6D9}" presName="negArrow" presStyleCnt="0"/>
      <dgm:spPr/>
    </dgm:pt>
    <dgm:pt modelId="{0A32315C-411E-4F55-9EED-F543764DE9D5}" type="pres">
      <dgm:prSet presAssocID="{D0ADE8E4-C372-4B65-98C3-12F6D634C6D9}" presName="backgroundArrow" presStyleLbl="node1" presStyleIdx="0" presStyleCnt="1" custScaleY="158093" custLinFactNeighborX="1151" custLinFactNeighborY="0"/>
      <dgm:spPr/>
    </dgm:pt>
  </dgm:ptLst>
  <dgm:cxnLst>
    <dgm:cxn modelId="{10021C07-E791-47AF-B942-42A67FB3FE61}" srcId="{D0ADE8E4-C372-4B65-98C3-12F6D634C6D9}" destId="{7AECD1AA-4B6A-4EE7-AADB-630AE3D03F12}" srcOrd="3" destOrd="0" parTransId="{CE4191E1-83C0-466F-862A-2D0428BB043D}" sibTransId="{6F66CF59-F6B9-4FE3-BED0-1FED9FB9340C}"/>
    <dgm:cxn modelId="{9ECC0B1F-0C11-4740-8AC5-7E8C86EAC8DE}" srcId="{D0ADE8E4-C372-4B65-98C3-12F6D634C6D9}" destId="{06C25B3D-9EF4-4805-ACAA-5201B6F6965B}" srcOrd="1" destOrd="0" parTransId="{25E6B4DB-1769-427F-BF36-E067145321E2}" sibTransId="{C00E3545-1445-4C53-80F8-F08049008733}"/>
    <dgm:cxn modelId="{02E3D421-4E88-47A1-9A15-4A44CA3F2B0B}" srcId="{D0ADE8E4-C372-4B65-98C3-12F6D634C6D9}" destId="{2F04D790-3024-4FC8-A3DB-E687EA94DB4F}" srcOrd="0" destOrd="0" parTransId="{B1CF9980-59F4-4F8C-9C2C-47A9F6DE3BFF}" sibTransId="{85077B78-8F5D-4E05-8BD6-282244F58D3A}"/>
    <dgm:cxn modelId="{1CEE3141-4065-4356-8FAC-977DE2D99FA4}" srcId="{D0ADE8E4-C372-4B65-98C3-12F6D634C6D9}" destId="{5E1F14E1-C942-4899-B2D6-8F034308B2B6}" srcOrd="2" destOrd="0" parTransId="{9197FB90-EDCF-4ECB-9DE9-450C66353916}" sibTransId="{A4C82F25-6EEF-4AB1-80BF-EEF0C20A8D6E}"/>
    <dgm:cxn modelId="{F9845B42-98F8-4118-9870-2C11F2DD7612}" type="presOf" srcId="{7AECD1AA-4B6A-4EE7-AADB-630AE3D03F12}" destId="{44AC5C2A-6A43-4A56-ACB1-BC838784C63A}" srcOrd="0" destOrd="0" presId="urn:microsoft.com/office/officeart/2005/8/layout/hProcess3"/>
    <dgm:cxn modelId="{D036D44E-671B-4C39-A999-557EFA80EAE7}" type="presOf" srcId="{469B27D6-DAFF-412F-8CBE-BCA09853DAB9}" destId="{833E3F32-57E3-469A-A8D3-76DAC96BC2AB}" srcOrd="0" destOrd="0" presId="urn:microsoft.com/office/officeart/2005/8/layout/hProcess3"/>
    <dgm:cxn modelId="{2FF41170-3EAD-4262-93AD-7D7FD875C291}" type="presOf" srcId="{D0ADE8E4-C372-4B65-98C3-12F6D634C6D9}" destId="{4D9A6107-4CD0-4695-AB1F-21E55BE87749}" srcOrd="0" destOrd="0" presId="urn:microsoft.com/office/officeart/2005/8/layout/hProcess3"/>
    <dgm:cxn modelId="{738B4050-935F-4DA8-ACAD-DAD17CE911F8}" type="presOf" srcId="{2F04D790-3024-4FC8-A3DB-E687EA94DB4F}" destId="{AE87F0B2-2C6A-48FF-A553-C217939D5656}" srcOrd="0" destOrd="0" presId="urn:microsoft.com/office/officeart/2005/8/layout/hProcess3"/>
    <dgm:cxn modelId="{A6690A81-8600-4320-BDB6-FBDC341E6CEE}" type="presOf" srcId="{06C25B3D-9EF4-4805-ACAA-5201B6F6965B}" destId="{226374CA-DC35-4C1A-B57A-C9674C5C528B}" srcOrd="0" destOrd="0" presId="urn:microsoft.com/office/officeart/2005/8/layout/hProcess3"/>
    <dgm:cxn modelId="{A3DCF289-A805-4353-92DF-33D398415618}" type="presOf" srcId="{5E1F14E1-C942-4899-B2D6-8F034308B2B6}" destId="{9F6B57B7-7869-477C-823B-409881080675}" srcOrd="0" destOrd="0" presId="urn:microsoft.com/office/officeart/2005/8/layout/hProcess3"/>
    <dgm:cxn modelId="{C0CF2EB4-EBE9-4E08-990F-A9B5A82F6420}" srcId="{D0ADE8E4-C372-4B65-98C3-12F6D634C6D9}" destId="{469B27D6-DAFF-412F-8CBE-BCA09853DAB9}" srcOrd="4" destOrd="0" parTransId="{C505FFBA-4E7D-4CD3-98AF-51CC2E010A73}" sibTransId="{D9E657D3-563B-40CD-BAAD-E52ECE44920F}"/>
    <dgm:cxn modelId="{E1AB59F6-D850-463F-AE09-BF9A36CF8CC9}" type="presParOf" srcId="{4D9A6107-4CD0-4695-AB1F-21E55BE87749}" destId="{C41C34A2-102B-4889-A4B6-A307FAB282EF}" srcOrd="0" destOrd="0" presId="urn:microsoft.com/office/officeart/2005/8/layout/hProcess3"/>
    <dgm:cxn modelId="{C605A944-D235-42A2-AA59-38576E4313BF}" type="presParOf" srcId="{4D9A6107-4CD0-4695-AB1F-21E55BE87749}" destId="{473A5E96-B2DC-4BC5-8ABF-ED63263578D2}" srcOrd="1" destOrd="0" presId="urn:microsoft.com/office/officeart/2005/8/layout/hProcess3"/>
    <dgm:cxn modelId="{77635A6A-F848-46A2-B54B-40C3915EE3D1}" type="presParOf" srcId="{473A5E96-B2DC-4BC5-8ABF-ED63263578D2}" destId="{4AF024C3-4702-4138-8B08-36AFD81D3B93}" srcOrd="0" destOrd="0" presId="urn:microsoft.com/office/officeart/2005/8/layout/hProcess3"/>
    <dgm:cxn modelId="{43780596-9529-4CDB-98A0-7AB1B2AEEA67}" type="presParOf" srcId="{473A5E96-B2DC-4BC5-8ABF-ED63263578D2}" destId="{EB001FAD-31ED-4D18-81F8-68C81AF19BAC}" srcOrd="1" destOrd="0" presId="urn:microsoft.com/office/officeart/2005/8/layout/hProcess3"/>
    <dgm:cxn modelId="{CBE5A252-AB90-4530-9A0A-9C2D1EE919DC}" type="presParOf" srcId="{EB001FAD-31ED-4D18-81F8-68C81AF19BAC}" destId="{65756612-27A3-4919-86F4-D3AE7F2A05D4}" srcOrd="0" destOrd="0" presId="urn:microsoft.com/office/officeart/2005/8/layout/hProcess3"/>
    <dgm:cxn modelId="{335E773B-3679-4B63-A963-2BA97D802F92}" type="presParOf" srcId="{EB001FAD-31ED-4D18-81F8-68C81AF19BAC}" destId="{AE87F0B2-2C6A-48FF-A553-C217939D5656}" srcOrd="1" destOrd="0" presId="urn:microsoft.com/office/officeart/2005/8/layout/hProcess3"/>
    <dgm:cxn modelId="{B843CEB8-57B9-437F-9147-A54D3B0EF6D5}" type="presParOf" srcId="{EB001FAD-31ED-4D18-81F8-68C81AF19BAC}" destId="{6A426960-6BC4-4065-9AF7-0F4A359FBB76}" srcOrd="2" destOrd="0" presId="urn:microsoft.com/office/officeart/2005/8/layout/hProcess3"/>
    <dgm:cxn modelId="{024C8C14-20F0-4DAA-9A33-D83BD3AE99B8}" type="presParOf" srcId="{EB001FAD-31ED-4D18-81F8-68C81AF19BAC}" destId="{30B23335-B2E9-4FCA-9B1B-12B1D45AF51E}" srcOrd="3" destOrd="0" presId="urn:microsoft.com/office/officeart/2005/8/layout/hProcess3"/>
    <dgm:cxn modelId="{C52FA6C7-E920-4531-AB1E-5DAF46633142}" type="presParOf" srcId="{473A5E96-B2DC-4BC5-8ABF-ED63263578D2}" destId="{D7B0D210-1171-4C21-B9CF-C75CE7A1D47C}" srcOrd="2" destOrd="0" presId="urn:microsoft.com/office/officeart/2005/8/layout/hProcess3"/>
    <dgm:cxn modelId="{32DF9D9D-98B6-41F0-A80B-93C4E1BCAA2F}" type="presParOf" srcId="{473A5E96-B2DC-4BC5-8ABF-ED63263578D2}" destId="{5189619E-02D8-42ED-9C65-4ED3D52255AD}" srcOrd="3" destOrd="0" presId="urn:microsoft.com/office/officeart/2005/8/layout/hProcess3"/>
    <dgm:cxn modelId="{D34931AB-01ED-491C-9482-E4C9E6D8987B}" type="presParOf" srcId="{5189619E-02D8-42ED-9C65-4ED3D52255AD}" destId="{1EEE4984-8E09-4685-BDCD-000A0E17B80A}" srcOrd="0" destOrd="0" presId="urn:microsoft.com/office/officeart/2005/8/layout/hProcess3"/>
    <dgm:cxn modelId="{EB9DC233-90D5-4B94-B822-4EEF17FCEF9E}" type="presParOf" srcId="{5189619E-02D8-42ED-9C65-4ED3D52255AD}" destId="{226374CA-DC35-4C1A-B57A-C9674C5C528B}" srcOrd="1" destOrd="0" presId="urn:microsoft.com/office/officeart/2005/8/layout/hProcess3"/>
    <dgm:cxn modelId="{99D905B3-9804-4553-A103-BAACB66BA6A0}" type="presParOf" srcId="{5189619E-02D8-42ED-9C65-4ED3D52255AD}" destId="{021A8545-AFC0-4ECB-ABE4-D209EBC51391}" srcOrd="2" destOrd="0" presId="urn:microsoft.com/office/officeart/2005/8/layout/hProcess3"/>
    <dgm:cxn modelId="{6B517BF0-2844-454F-92E5-BD293A7A93CE}" type="presParOf" srcId="{5189619E-02D8-42ED-9C65-4ED3D52255AD}" destId="{FA91FD9A-6244-4B92-809B-4E5C6B82E075}" srcOrd="3" destOrd="0" presId="urn:microsoft.com/office/officeart/2005/8/layout/hProcess3"/>
    <dgm:cxn modelId="{99121FE4-C0A8-45A9-9F79-DB7F521A45FC}" type="presParOf" srcId="{473A5E96-B2DC-4BC5-8ABF-ED63263578D2}" destId="{9695613F-DB96-4655-9B3C-04A8B7C4C988}" srcOrd="4" destOrd="0" presId="urn:microsoft.com/office/officeart/2005/8/layout/hProcess3"/>
    <dgm:cxn modelId="{E868C862-6873-4B63-9B4B-D3438A20597B}" type="presParOf" srcId="{473A5E96-B2DC-4BC5-8ABF-ED63263578D2}" destId="{EA221299-D0A7-484E-B143-1917D38F8CA7}" srcOrd="5" destOrd="0" presId="urn:microsoft.com/office/officeart/2005/8/layout/hProcess3"/>
    <dgm:cxn modelId="{433F2C9D-FF70-4433-AE40-32FFEEF474E7}" type="presParOf" srcId="{EA221299-D0A7-484E-B143-1917D38F8CA7}" destId="{C4CC9EB5-B320-47F8-BE8D-266F3487E256}" srcOrd="0" destOrd="0" presId="urn:microsoft.com/office/officeart/2005/8/layout/hProcess3"/>
    <dgm:cxn modelId="{698CC2BC-2597-4232-881A-ADBA54BAB0C5}" type="presParOf" srcId="{EA221299-D0A7-484E-B143-1917D38F8CA7}" destId="{9F6B57B7-7869-477C-823B-409881080675}" srcOrd="1" destOrd="0" presId="urn:microsoft.com/office/officeart/2005/8/layout/hProcess3"/>
    <dgm:cxn modelId="{427E0A82-FFAC-4D02-9981-9C2D8A8A7852}" type="presParOf" srcId="{EA221299-D0A7-484E-B143-1917D38F8CA7}" destId="{A3649AA7-258F-4F8D-AAB1-FC7615418BC4}" srcOrd="2" destOrd="0" presId="urn:microsoft.com/office/officeart/2005/8/layout/hProcess3"/>
    <dgm:cxn modelId="{5A6F28B0-2B1B-405E-9155-CA05517617FF}" type="presParOf" srcId="{EA221299-D0A7-484E-B143-1917D38F8CA7}" destId="{FCB1B08D-3A4D-465B-BABC-5BA83746FDFD}" srcOrd="3" destOrd="0" presId="urn:microsoft.com/office/officeart/2005/8/layout/hProcess3"/>
    <dgm:cxn modelId="{E3AB59FF-18EB-46F8-B675-9F9A8EA53C82}" type="presParOf" srcId="{473A5E96-B2DC-4BC5-8ABF-ED63263578D2}" destId="{9E703A29-D132-4071-B9DD-179954722B28}" srcOrd="6" destOrd="0" presId="urn:microsoft.com/office/officeart/2005/8/layout/hProcess3"/>
    <dgm:cxn modelId="{59E4DF2E-16D2-4A6E-B678-E42FFEF2C039}" type="presParOf" srcId="{473A5E96-B2DC-4BC5-8ABF-ED63263578D2}" destId="{12BA4FBF-51AD-43C4-AE4A-F2D35F0CA989}" srcOrd="7" destOrd="0" presId="urn:microsoft.com/office/officeart/2005/8/layout/hProcess3"/>
    <dgm:cxn modelId="{7677E76A-A17A-4349-A9B0-165CC7F19D31}" type="presParOf" srcId="{12BA4FBF-51AD-43C4-AE4A-F2D35F0CA989}" destId="{C457C410-4397-453B-BFE8-FE68E6C36C51}" srcOrd="0" destOrd="0" presId="urn:microsoft.com/office/officeart/2005/8/layout/hProcess3"/>
    <dgm:cxn modelId="{C2AEFDEA-210D-46BF-B319-7AE3437324B2}" type="presParOf" srcId="{12BA4FBF-51AD-43C4-AE4A-F2D35F0CA989}" destId="{44AC5C2A-6A43-4A56-ACB1-BC838784C63A}" srcOrd="1" destOrd="0" presId="urn:microsoft.com/office/officeart/2005/8/layout/hProcess3"/>
    <dgm:cxn modelId="{5D404508-5616-478B-B873-61CEBD49C443}" type="presParOf" srcId="{12BA4FBF-51AD-43C4-AE4A-F2D35F0CA989}" destId="{58644F62-39FD-4A30-B64F-AA38298F04AF}" srcOrd="2" destOrd="0" presId="urn:microsoft.com/office/officeart/2005/8/layout/hProcess3"/>
    <dgm:cxn modelId="{AAE1A31A-69FA-4EB8-95B6-79F42E79D04F}" type="presParOf" srcId="{12BA4FBF-51AD-43C4-AE4A-F2D35F0CA989}" destId="{E0C3194B-0666-4760-89EC-35B4ABE1A867}" srcOrd="3" destOrd="0" presId="urn:microsoft.com/office/officeart/2005/8/layout/hProcess3"/>
    <dgm:cxn modelId="{0FDAD6D0-DE3F-4169-A2D8-C611B32FDFDB}" type="presParOf" srcId="{473A5E96-B2DC-4BC5-8ABF-ED63263578D2}" destId="{32C71AC9-8250-40C1-8B66-B137976DDA9C}" srcOrd="8" destOrd="0" presId="urn:microsoft.com/office/officeart/2005/8/layout/hProcess3"/>
    <dgm:cxn modelId="{35357798-A70E-4951-BA95-849BD6E95D9A}" type="presParOf" srcId="{473A5E96-B2DC-4BC5-8ABF-ED63263578D2}" destId="{BBB338AF-C942-4604-8642-BC4306436993}" srcOrd="9" destOrd="0" presId="urn:microsoft.com/office/officeart/2005/8/layout/hProcess3"/>
    <dgm:cxn modelId="{33B03231-C75C-4C5F-B2D0-10A68D088B84}" type="presParOf" srcId="{BBB338AF-C942-4604-8642-BC4306436993}" destId="{B8262060-9AF8-4028-B53D-315280F05347}" srcOrd="0" destOrd="0" presId="urn:microsoft.com/office/officeart/2005/8/layout/hProcess3"/>
    <dgm:cxn modelId="{87FB331D-2579-4533-8C28-9DFFF1A94A36}" type="presParOf" srcId="{BBB338AF-C942-4604-8642-BC4306436993}" destId="{833E3F32-57E3-469A-A8D3-76DAC96BC2AB}" srcOrd="1" destOrd="0" presId="urn:microsoft.com/office/officeart/2005/8/layout/hProcess3"/>
    <dgm:cxn modelId="{66C19E39-2A71-4318-A96C-6908D51170B3}" type="presParOf" srcId="{BBB338AF-C942-4604-8642-BC4306436993}" destId="{902DC934-E997-409B-813F-E01361F48F97}" srcOrd="2" destOrd="0" presId="urn:microsoft.com/office/officeart/2005/8/layout/hProcess3"/>
    <dgm:cxn modelId="{FD2F5142-91ED-4E74-AC48-8F0E23A5BCF7}" type="presParOf" srcId="{BBB338AF-C942-4604-8642-BC4306436993}" destId="{5A5C86CF-EBF7-4F43-913D-966129419BCA}" srcOrd="3" destOrd="0" presId="urn:microsoft.com/office/officeart/2005/8/layout/hProcess3"/>
    <dgm:cxn modelId="{C813F200-0D64-4265-8763-3344AB6D5C55}" type="presParOf" srcId="{473A5E96-B2DC-4BC5-8ABF-ED63263578D2}" destId="{70C21101-64DB-436E-9E21-3BBB9CA242D0}" srcOrd="10" destOrd="0" presId="urn:microsoft.com/office/officeart/2005/8/layout/hProcess3"/>
    <dgm:cxn modelId="{1D434F57-8EE0-45F4-9D37-DD87EA59ABD6}" type="presParOf" srcId="{473A5E96-B2DC-4BC5-8ABF-ED63263578D2}" destId="{C12B655B-6164-42F4-88DD-5194C0208AA7}" srcOrd="11" destOrd="0" presId="urn:microsoft.com/office/officeart/2005/8/layout/hProcess3"/>
    <dgm:cxn modelId="{C383671D-A0A3-41D2-9172-AC73F088B6DB}" type="presParOf" srcId="{473A5E96-B2DC-4BC5-8ABF-ED63263578D2}" destId="{0A32315C-411E-4F55-9EED-F543764DE9D5}" srcOrd="12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0ADE8E4-C372-4B65-98C3-12F6D634C6D9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2F04D790-3024-4FC8-A3DB-E687EA94DB4F}">
      <dgm:prSet phldrT="[Text]"/>
      <dgm:spPr/>
      <dgm:t>
        <a:bodyPr/>
        <a:lstStyle/>
        <a:p>
          <a:r>
            <a:rPr lang="bg-BG" dirty="0"/>
            <a:t>1 – </a:t>
          </a:r>
          <a:r>
            <a:rPr lang="en-US" dirty="0"/>
            <a:t>Where are we now</a:t>
          </a:r>
          <a:r>
            <a:rPr lang="bg-BG" dirty="0"/>
            <a:t>?</a:t>
          </a:r>
          <a:endParaRPr lang="en-US" dirty="0"/>
        </a:p>
      </dgm:t>
    </dgm:pt>
    <dgm:pt modelId="{B1CF9980-59F4-4F8C-9C2C-47A9F6DE3BFF}" type="parTrans" cxnId="{02E3D421-4E88-47A1-9A15-4A44CA3F2B0B}">
      <dgm:prSet/>
      <dgm:spPr/>
      <dgm:t>
        <a:bodyPr/>
        <a:lstStyle/>
        <a:p>
          <a:endParaRPr lang="en-US"/>
        </a:p>
      </dgm:t>
    </dgm:pt>
    <dgm:pt modelId="{85077B78-8F5D-4E05-8BD6-282244F58D3A}" type="sibTrans" cxnId="{02E3D421-4E88-47A1-9A15-4A44CA3F2B0B}">
      <dgm:prSet/>
      <dgm:spPr/>
      <dgm:t>
        <a:bodyPr/>
        <a:lstStyle/>
        <a:p>
          <a:endParaRPr lang="en-US"/>
        </a:p>
      </dgm:t>
    </dgm:pt>
    <dgm:pt modelId="{06C25B3D-9EF4-4805-ACAA-5201B6F6965B}">
      <dgm:prSet phldrT="[Text]"/>
      <dgm:spPr/>
      <dgm:t>
        <a:bodyPr/>
        <a:lstStyle/>
        <a:p>
          <a:r>
            <a:rPr lang="bg-BG" dirty="0"/>
            <a:t>2 – </a:t>
          </a:r>
          <a:r>
            <a:rPr lang="en-US" dirty="0"/>
            <a:t>Where do we want to go</a:t>
          </a:r>
          <a:r>
            <a:rPr lang="bg-BG" dirty="0"/>
            <a:t>?</a:t>
          </a:r>
          <a:endParaRPr lang="en-US" dirty="0"/>
        </a:p>
      </dgm:t>
    </dgm:pt>
    <dgm:pt modelId="{25E6B4DB-1769-427F-BF36-E067145321E2}" type="parTrans" cxnId="{9ECC0B1F-0C11-4740-8AC5-7E8C86EAC8DE}">
      <dgm:prSet/>
      <dgm:spPr/>
      <dgm:t>
        <a:bodyPr/>
        <a:lstStyle/>
        <a:p>
          <a:endParaRPr lang="en-US"/>
        </a:p>
      </dgm:t>
    </dgm:pt>
    <dgm:pt modelId="{C00E3545-1445-4C53-80F8-F08049008733}" type="sibTrans" cxnId="{9ECC0B1F-0C11-4740-8AC5-7E8C86EAC8DE}">
      <dgm:prSet/>
      <dgm:spPr/>
      <dgm:t>
        <a:bodyPr/>
        <a:lstStyle/>
        <a:p>
          <a:endParaRPr lang="en-US"/>
        </a:p>
      </dgm:t>
    </dgm:pt>
    <dgm:pt modelId="{5E1F14E1-C942-4899-B2D6-8F034308B2B6}">
      <dgm:prSet phldrT="[Text]"/>
      <dgm:spPr/>
      <dgm:t>
        <a:bodyPr/>
        <a:lstStyle/>
        <a:p>
          <a:r>
            <a:rPr lang="bg-BG" dirty="0"/>
            <a:t>3. </a:t>
          </a:r>
          <a:r>
            <a:rPr lang="en-US" dirty="0"/>
            <a:t>How do we get there</a:t>
          </a:r>
          <a:r>
            <a:rPr lang="bg-BG" dirty="0"/>
            <a:t>? </a:t>
          </a:r>
          <a:endParaRPr lang="en-US" dirty="0"/>
        </a:p>
      </dgm:t>
    </dgm:pt>
    <dgm:pt modelId="{9197FB90-EDCF-4ECB-9DE9-450C66353916}" type="parTrans" cxnId="{1CEE3141-4065-4356-8FAC-977DE2D99FA4}">
      <dgm:prSet/>
      <dgm:spPr/>
      <dgm:t>
        <a:bodyPr/>
        <a:lstStyle/>
        <a:p>
          <a:endParaRPr lang="en-US"/>
        </a:p>
      </dgm:t>
    </dgm:pt>
    <dgm:pt modelId="{A4C82F25-6EEF-4AB1-80BF-EEF0C20A8D6E}" type="sibTrans" cxnId="{1CEE3141-4065-4356-8FAC-977DE2D99FA4}">
      <dgm:prSet/>
      <dgm:spPr/>
      <dgm:t>
        <a:bodyPr/>
        <a:lstStyle/>
        <a:p>
          <a:endParaRPr lang="en-US"/>
        </a:p>
      </dgm:t>
    </dgm:pt>
    <dgm:pt modelId="{469B27D6-DAFF-412F-8CBE-BCA09853DAB9}">
      <dgm:prSet phldrT="[Text]"/>
      <dgm:spPr/>
      <dgm:t>
        <a:bodyPr/>
        <a:lstStyle/>
        <a:p>
          <a:r>
            <a:rPr lang="bg-BG" dirty="0"/>
            <a:t>5. </a:t>
          </a:r>
          <a:r>
            <a:rPr lang="en-US" dirty="0"/>
            <a:t>Strategy implementation</a:t>
          </a:r>
        </a:p>
      </dgm:t>
    </dgm:pt>
    <dgm:pt modelId="{C505FFBA-4E7D-4CD3-98AF-51CC2E010A73}" type="parTrans" cxnId="{C0CF2EB4-EBE9-4E08-990F-A9B5A82F6420}">
      <dgm:prSet/>
      <dgm:spPr/>
      <dgm:t>
        <a:bodyPr/>
        <a:lstStyle/>
        <a:p>
          <a:endParaRPr lang="en-US"/>
        </a:p>
      </dgm:t>
    </dgm:pt>
    <dgm:pt modelId="{D9E657D3-563B-40CD-BAAD-E52ECE44920F}" type="sibTrans" cxnId="{C0CF2EB4-EBE9-4E08-990F-A9B5A82F6420}">
      <dgm:prSet/>
      <dgm:spPr/>
      <dgm:t>
        <a:bodyPr/>
        <a:lstStyle/>
        <a:p>
          <a:endParaRPr lang="en-US"/>
        </a:p>
      </dgm:t>
    </dgm:pt>
    <dgm:pt modelId="{7AECD1AA-4B6A-4EE7-AADB-630AE3D03F12}">
      <dgm:prSet phldrT="[Text]"/>
      <dgm:spPr/>
      <dgm:t>
        <a:bodyPr/>
        <a:lstStyle/>
        <a:p>
          <a:r>
            <a:rPr lang="bg-BG" dirty="0"/>
            <a:t>4. </a:t>
          </a:r>
          <a:r>
            <a:rPr lang="en-US" dirty="0"/>
            <a:t>What do we have to do</a:t>
          </a:r>
          <a:r>
            <a:rPr lang="bg-BG" dirty="0"/>
            <a:t>? </a:t>
          </a:r>
          <a:endParaRPr lang="en-US" dirty="0"/>
        </a:p>
      </dgm:t>
    </dgm:pt>
    <dgm:pt modelId="{CE4191E1-83C0-466F-862A-2D0428BB043D}" type="parTrans" cxnId="{10021C07-E791-47AF-B942-42A67FB3FE61}">
      <dgm:prSet/>
      <dgm:spPr/>
      <dgm:t>
        <a:bodyPr/>
        <a:lstStyle/>
        <a:p>
          <a:endParaRPr lang="en-US"/>
        </a:p>
      </dgm:t>
    </dgm:pt>
    <dgm:pt modelId="{6F66CF59-F6B9-4FE3-BED0-1FED9FB9340C}" type="sibTrans" cxnId="{10021C07-E791-47AF-B942-42A67FB3FE61}">
      <dgm:prSet/>
      <dgm:spPr/>
      <dgm:t>
        <a:bodyPr/>
        <a:lstStyle/>
        <a:p>
          <a:endParaRPr lang="en-US"/>
        </a:p>
      </dgm:t>
    </dgm:pt>
    <dgm:pt modelId="{4D9A6107-4CD0-4695-AB1F-21E55BE87749}" type="pres">
      <dgm:prSet presAssocID="{D0ADE8E4-C372-4B65-98C3-12F6D634C6D9}" presName="Name0" presStyleCnt="0">
        <dgm:presLayoutVars>
          <dgm:dir/>
          <dgm:animLvl val="lvl"/>
          <dgm:resizeHandles val="exact"/>
        </dgm:presLayoutVars>
      </dgm:prSet>
      <dgm:spPr/>
    </dgm:pt>
    <dgm:pt modelId="{C41C34A2-102B-4889-A4B6-A307FAB282EF}" type="pres">
      <dgm:prSet presAssocID="{D0ADE8E4-C372-4B65-98C3-12F6D634C6D9}" presName="dummy" presStyleCnt="0"/>
      <dgm:spPr/>
    </dgm:pt>
    <dgm:pt modelId="{473A5E96-B2DC-4BC5-8ABF-ED63263578D2}" type="pres">
      <dgm:prSet presAssocID="{D0ADE8E4-C372-4B65-98C3-12F6D634C6D9}" presName="linH" presStyleCnt="0"/>
      <dgm:spPr/>
    </dgm:pt>
    <dgm:pt modelId="{4AF024C3-4702-4138-8B08-36AFD81D3B93}" type="pres">
      <dgm:prSet presAssocID="{D0ADE8E4-C372-4B65-98C3-12F6D634C6D9}" presName="padding1" presStyleCnt="0"/>
      <dgm:spPr/>
    </dgm:pt>
    <dgm:pt modelId="{EB001FAD-31ED-4D18-81F8-68C81AF19BAC}" type="pres">
      <dgm:prSet presAssocID="{2F04D790-3024-4FC8-A3DB-E687EA94DB4F}" presName="linV" presStyleCnt="0"/>
      <dgm:spPr/>
    </dgm:pt>
    <dgm:pt modelId="{65756612-27A3-4919-86F4-D3AE7F2A05D4}" type="pres">
      <dgm:prSet presAssocID="{2F04D790-3024-4FC8-A3DB-E687EA94DB4F}" presName="spVertical1" presStyleCnt="0"/>
      <dgm:spPr/>
    </dgm:pt>
    <dgm:pt modelId="{AE87F0B2-2C6A-48FF-A553-C217939D5656}" type="pres">
      <dgm:prSet presAssocID="{2F04D790-3024-4FC8-A3DB-E687EA94DB4F}" presName="parTx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6A426960-6BC4-4065-9AF7-0F4A359FBB76}" type="pres">
      <dgm:prSet presAssocID="{2F04D790-3024-4FC8-A3DB-E687EA94DB4F}" presName="spVertical2" presStyleCnt="0"/>
      <dgm:spPr/>
    </dgm:pt>
    <dgm:pt modelId="{30B23335-B2E9-4FCA-9B1B-12B1D45AF51E}" type="pres">
      <dgm:prSet presAssocID="{2F04D790-3024-4FC8-A3DB-E687EA94DB4F}" presName="spVertical3" presStyleCnt="0"/>
      <dgm:spPr/>
    </dgm:pt>
    <dgm:pt modelId="{D7B0D210-1171-4C21-B9CF-C75CE7A1D47C}" type="pres">
      <dgm:prSet presAssocID="{85077B78-8F5D-4E05-8BD6-282244F58D3A}" presName="space" presStyleCnt="0"/>
      <dgm:spPr/>
    </dgm:pt>
    <dgm:pt modelId="{5189619E-02D8-42ED-9C65-4ED3D52255AD}" type="pres">
      <dgm:prSet presAssocID="{06C25B3D-9EF4-4805-ACAA-5201B6F6965B}" presName="linV" presStyleCnt="0"/>
      <dgm:spPr/>
    </dgm:pt>
    <dgm:pt modelId="{1EEE4984-8E09-4685-BDCD-000A0E17B80A}" type="pres">
      <dgm:prSet presAssocID="{06C25B3D-9EF4-4805-ACAA-5201B6F6965B}" presName="spVertical1" presStyleCnt="0"/>
      <dgm:spPr/>
    </dgm:pt>
    <dgm:pt modelId="{226374CA-DC35-4C1A-B57A-C9674C5C528B}" type="pres">
      <dgm:prSet presAssocID="{06C25B3D-9EF4-4805-ACAA-5201B6F6965B}" presName="parTx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021A8545-AFC0-4ECB-ABE4-D209EBC51391}" type="pres">
      <dgm:prSet presAssocID="{06C25B3D-9EF4-4805-ACAA-5201B6F6965B}" presName="spVertical2" presStyleCnt="0"/>
      <dgm:spPr/>
    </dgm:pt>
    <dgm:pt modelId="{FA91FD9A-6244-4B92-809B-4E5C6B82E075}" type="pres">
      <dgm:prSet presAssocID="{06C25B3D-9EF4-4805-ACAA-5201B6F6965B}" presName="spVertical3" presStyleCnt="0"/>
      <dgm:spPr/>
    </dgm:pt>
    <dgm:pt modelId="{9695613F-DB96-4655-9B3C-04A8B7C4C988}" type="pres">
      <dgm:prSet presAssocID="{C00E3545-1445-4C53-80F8-F08049008733}" presName="space" presStyleCnt="0"/>
      <dgm:spPr/>
    </dgm:pt>
    <dgm:pt modelId="{EA221299-D0A7-484E-B143-1917D38F8CA7}" type="pres">
      <dgm:prSet presAssocID="{5E1F14E1-C942-4899-B2D6-8F034308B2B6}" presName="linV" presStyleCnt="0"/>
      <dgm:spPr/>
    </dgm:pt>
    <dgm:pt modelId="{C4CC9EB5-B320-47F8-BE8D-266F3487E256}" type="pres">
      <dgm:prSet presAssocID="{5E1F14E1-C942-4899-B2D6-8F034308B2B6}" presName="spVertical1" presStyleCnt="0"/>
      <dgm:spPr/>
    </dgm:pt>
    <dgm:pt modelId="{9F6B57B7-7869-477C-823B-409881080675}" type="pres">
      <dgm:prSet presAssocID="{5E1F14E1-C942-4899-B2D6-8F034308B2B6}" presName="parTx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A3649AA7-258F-4F8D-AAB1-FC7615418BC4}" type="pres">
      <dgm:prSet presAssocID="{5E1F14E1-C942-4899-B2D6-8F034308B2B6}" presName="spVertical2" presStyleCnt="0"/>
      <dgm:spPr/>
    </dgm:pt>
    <dgm:pt modelId="{FCB1B08D-3A4D-465B-BABC-5BA83746FDFD}" type="pres">
      <dgm:prSet presAssocID="{5E1F14E1-C942-4899-B2D6-8F034308B2B6}" presName="spVertical3" presStyleCnt="0"/>
      <dgm:spPr/>
    </dgm:pt>
    <dgm:pt modelId="{9E703A29-D132-4071-B9DD-179954722B28}" type="pres">
      <dgm:prSet presAssocID="{A4C82F25-6EEF-4AB1-80BF-EEF0C20A8D6E}" presName="space" presStyleCnt="0"/>
      <dgm:spPr/>
    </dgm:pt>
    <dgm:pt modelId="{12BA4FBF-51AD-43C4-AE4A-F2D35F0CA989}" type="pres">
      <dgm:prSet presAssocID="{7AECD1AA-4B6A-4EE7-AADB-630AE3D03F12}" presName="linV" presStyleCnt="0"/>
      <dgm:spPr/>
    </dgm:pt>
    <dgm:pt modelId="{C457C410-4397-453B-BFE8-FE68E6C36C51}" type="pres">
      <dgm:prSet presAssocID="{7AECD1AA-4B6A-4EE7-AADB-630AE3D03F12}" presName="spVertical1" presStyleCnt="0"/>
      <dgm:spPr/>
    </dgm:pt>
    <dgm:pt modelId="{44AC5C2A-6A43-4A56-ACB1-BC838784C63A}" type="pres">
      <dgm:prSet presAssocID="{7AECD1AA-4B6A-4EE7-AADB-630AE3D03F12}" presName="parTx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58644F62-39FD-4A30-B64F-AA38298F04AF}" type="pres">
      <dgm:prSet presAssocID="{7AECD1AA-4B6A-4EE7-AADB-630AE3D03F12}" presName="spVertical2" presStyleCnt="0"/>
      <dgm:spPr/>
    </dgm:pt>
    <dgm:pt modelId="{E0C3194B-0666-4760-89EC-35B4ABE1A867}" type="pres">
      <dgm:prSet presAssocID="{7AECD1AA-4B6A-4EE7-AADB-630AE3D03F12}" presName="spVertical3" presStyleCnt="0"/>
      <dgm:spPr/>
    </dgm:pt>
    <dgm:pt modelId="{32C71AC9-8250-40C1-8B66-B137976DDA9C}" type="pres">
      <dgm:prSet presAssocID="{6F66CF59-F6B9-4FE3-BED0-1FED9FB9340C}" presName="space" presStyleCnt="0"/>
      <dgm:spPr/>
    </dgm:pt>
    <dgm:pt modelId="{BBB338AF-C942-4604-8642-BC4306436993}" type="pres">
      <dgm:prSet presAssocID="{469B27D6-DAFF-412F-8CBE-BCA09853DAB9}" presName="linV" presStyleCnt="0"/>
      <dgm:spPr/>
    </dgm:pt>
    <dgm:pt modelId="{B8262060-9AF8-4028-B53D-315280F05347}" type="pres">
      <dgm:prSet presAssocID="{469B27D6-DAFF-412F-8CBE-BCA09853DAB9}" presName="spVertical1" presStyleCnt="0"/>
      <dgm:spPr/>
    </dgm:pt>
    <dgm:pt modelId="{833E3F32-57E3-469A-A8D3-76DAC96BC2AB}" type="pres">
      <dgm:prSet presAssocID="{469B27D6-DAFF-412F-8CBE-BCA09853DAB9}" presName="parTx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902DC934-E997-409B-813F-E01361F48F97}" type="pres">
      <dgm:prSet presAssocID="{469B27D6-DAFF-412F-8CBE-BCA09853DAB9}" presName="spVertical2" presStyleCnt="0"/>
      <dgm:spPr/>
    </dgm:pt>
    <dgm:pt modelId="{5A5C86CF-EBF7-4F43-913D-966129419BCA}" type="pres">
      <dgm:prSet presAssocID="{469B27D6-DAFF-412F-8CBE-BCA09853DAB9}" presName="spVertical3" presStyleCnt="0"/>
      <dgm:spPr/>
    </dgm:pt>
    <dgm:pt modelId="{70C21101-64DB-436E-9E21-3BBB9CA242D0}" type="pres">
      <dgm:prSet presAssocID="{D0ADE8E4-C372-4B65-98C3-12F6D634C6D9}" presName="padding2" presStyleCnt="0"/>
      <dgm:spPr/>
    </dgm:pt>
    <dgm:pt modelId="{C12B655B-6164-42F4-88DD-5194C0208AA7}" type="pres">
      <dgm:prSet presAssocID="{D0ADE8E4-C372-4B65-98C3-12F6D634C6D9}" presName="negArrow" presStyleCnt="0"/>
      <dgm:spPr/>
    </dgm:pt>
    <dgm:pt modelId="{0A32315C-411E-4F55-9EED-F543764DE9D5}" type="pres">
      <dgm:prSet presAssocID="{D0ADE8E4-C372-4B65-98C3-12F6D634C6D9}" presName="backgroundArrow" presStyleLbl="node1" presStyleIdx="0" presStyleCnt="1"/>
      <dgm:spPr/>
    </dgm:pt>
  </dgm:ptLst>
  <dgm:cxnLst>
    <dgm:cxn modelId="{10021C07-E791-47AF-B942-42A67FB3FE61}" srcId="{D0ADE8E4-C372-4B65-98C3-12F6D634C6D9}" destId="{7AECD1AA-4B6A-4EE7-AADB-630AE3D03F12}" srcOrd="3" destOrd="0" parTransId="{CE4191E1-83C0-466F-862A-2D0428BB043D}" sibTransId="{6F66CF59-F6B9-4FE3-BED0-1FED9FB9340C}"/>
    <dgm:cxn modelId="{9ECC0B1F-0C11-4740-8AC5-7E8C86EAC8DE}" srcId="{D0ADE8E4-C372-4B65-98C3-12F6D634C6D9}" destId="{06C25B3D-9EF4-4805-ACAA-5201B6F6965B}" srcOrd="1" destOrd="0" parTransId="{25E6B4DB-1769-427F-BF36-E067145321E2}" sibTransId="{C00E3545-1445-4C53-80F8-F08049008733}"/>
    <dgm:cxn modelId="{02E3D421-4E88-47A1-9A15-4A44CA3F2B0B}" srcId="{D0ADE8E4-C372-4B65-98C3-12F6D634C6D9}" destId="{2F04D790-3024-4FC8-A3DB-E687EA94DB4F}" srcOrd="0" destOrd="0" parTransId="{B1CF9980-59F4-4F8C-9C2C-47A9F6DE3BFF}" sibTransId="{85077B78-8F5D-4E05-8BD6-282244F58D3A}"/>
    <dgm:cxn modelId="{1CEE3141-4065-4356-8FAC-977DE2D99FA4}" srcId="{D0ADE8E4-C372-4B65-98C3-12F6D634C6D9}" destId="{5E1F14E1-C942-4899-B2D6-8F034308B2B6}" srcOrd="2" destOrd="0" parTransId="{9197FB90-EDCF-4ECB-9DE9-450C66353916}" sibTransId="{A4C82F25-6EEF-4AB1-80BF-EEF0C20A8D6E}"/>
    <dgm:cxn modelId="{F9845B42-98F8-4118-9870-2C11F2DD7612}" type="presOf" srcId="{7AECD1AA-4B6A-4EE7-AADB-630AE3D03F12}" destId="{44AC5C2A-6A43-4A56-ACB1-BC838784C63A}" srcOrd="0" destOrd="0" presId="urn:microsoft.com/office/officeart/2005/8/layout/hProcess3"/>
    <dgm:cxn modelId="{D036D44E-671B-4C39-A999-557EFA80EAE7}" type="presOf" srcId="{469B27D6-DAFF-412F-8CBE-BCA09853DAB9}" destId="{833E3F32-57E3-469A-A8D3-76DAC96BC2AB}" srcOrd="0" destOrd="0" presId="urn:microsoft.com/office/officeart/2005/8/layout/hProcess3"/>
    <dgm:cxn modelId="{2FF41170-3EAD-4262-93AD-7D7FD875C291}" type="presOf" srcId="{D0ADE8E4-C372-4B65-98C3-12F6D634C6D9}" destId="{4D9A6107-4CD0-4695-AB1F-21E55BE87749}" srcOrd="0" destOrd="0" presId="urn:microsoft.com/office/officeart/2005/8/layout/hProcess3"/>
    <dgm:cxn modelId="{738B4050-935F-4DA8-ACAD-DAD17CE911F8}" type="presOf" srcId="{2F04D790-3024-4FC8-A3DB-E687EA94DB4F}" destId="{AE87F0B2-2C6A-48FF-A553-C217939D5656}" srcOrd="0" destOrd="0" presId="urn:microsoft.com/office/officeart/2005/8/layout/hProcess3"/>
    <dgm:cxn modelId="{A6690A81-8600-4320-BDB6-FBDC341E6CEE}" type="presOf" srcId="{06C25B3D-9EF4-4805-ACAA-5201B6F6965B}" destId="{226374CA-DC35-4C1A-B57A-C9674C5C528B}" srcOrd="0" destOrd="0" presId="urn:microsoft.com/office/officeart/2005/8/layout/hProcess3"/>
    <dgm:cxn modelId="{A3DCF289-A805-4353-92DF-33D398415618}" type="presOf" srcId="{5E1F14E1-C942-4899-B2D6-8F034308B2B6}" destId="{9F6B57B7-7869-477C-823B-409881080675}" srcOrd="0" destOrd="0" presId="urn:microsoft.com/office/officeart/2005/8/layout/hProcess3"/>
    <dgm:cxn modelId="{C0CF2EB4-EBE9-4E08-990F-A9B5A82F6420}" srcId="{D0ADE8E4-C372-4B65-98C3-12F6D634C6D9}" destId="{469B27D6-DAFF-412F-8CBE-BCA09853DAB9}" srcOrd="4" destOrd="0" parTransId="{C505FFBA-4E7D-4CD3-98AF-51CC2E010A73}" sibTransId="{D9E657D3-563B-40CD-BAAD-E52ECE44920F}"/>
    <dgm:cxn modelId="{E1AB59F6-D850-463F-AE09-BF9A36CF8CC9}" type="presParOf" srcId="{4D9A6107-4CD0-4695-AB1F-21E55BE87749}" destId="{C41C34A2-102B-4889-A4B6-A307FAB282EF}" srcOrd="0" destOrd="0" presId="urn:microsoft.com/office/officeart/2005/8/layout/hProcess3"/>
    <dgm:cxn modelId="{C605A944-D235-42A2-AA59-38576E4313BF}" type="presParOf" srcId="{4D9A6107-4CD0-4695-AB1F-21E55BE87749}" destId="{473A5E96-B2DC-4BC5-8ABF-ED63263578D2}" srcOrd="1" destOrd="0" presId="urn:microsoft.com/office/officeart/2005/8/layout/hProcess3"/>
    <dgm:cxn modelId="{77635A6A-F848-46A2-B54B-40C3915EE3D1}" type="presParOf" srcId="{473A5E96-B2DC-4BC5-8ABF-ED63263578D2}" destId="{4AF024C3-4702-4138-8B08-36AFD81D3B93}" srcOrd="0" destOrd="0" presId="urn:microsoft.com/office/officeart/2005/8/layout/hProcess3"/>
    <dgm:cxn modelId="{43780596-9529-4CDB-98A0-7AB1B2AEEA67}" type="presParOf" srcId="{473A5E96-B2DC-4BC5-8ABF-ED63263578D2}" destId="{EB001FAD-31ED-4D18-81F8-68C81AF19BAC}" srcOrd="1" destOrd="0" presId="urn:microsoft.com/office/officeart/2005/8/layout/hProcess3"/>
    <dgm:cxn modelId="{CBE5A252-AB90-4530-9A0A-9C2D1EE919DC}" type="presParOf" srcId="{EB001FAD-31ED-4D18-81F8-68C81AF19BAC}" destId="{65756612-27A3-4919-86F4-D3AE7F2A05D4}" srcOrd="0" destOrd="0" presId="urn:microsoft.com/office/officeart/2005/8/layout/hProcess3"/>
    <dgm:cxn modelId="{335E773B-3679-4B63-A963-2BA97D802F92}" type="presParOf" srcId="{EB001FAD-31ED-4D18-81F8-68C81AF19BAC}" destId="{AE87F0B2-2C6A-48FF-A553-C217939D5656}" srcOrd="1" destOrd="0" presId="urn:microsoft.com/office/officeart/2005/8/layout/hProcess3"/>
    <dgm:cxn modelId="{B843CEB8-57B9-437F-9147-A54D3B0EF6D5}" type="presParOf" srcId="{EB001FAD-31ED-4D18-81F8-68C81AF19BAC}" destId="{6A426960-6BC4-4065-9AF7-0F4A359FBB76}" srcOrd="2" destOrd="0" presId="urn:microsoft.com/office/officeart/2005/8/layout/hProcess3"/>
    <dgm:cxn modelId="{024C8C14-20F0-4DAA-9A33-D83BD3AE99B8}" type="presParOf" srcId="{EB001FAD-31ED-4D18-81F8-68C81AF19BAC}" destId="{30B23335-B2E9-4FCA-9B1B-12B1D45AF51E}" srcOrd="3" destOrd="0" presId="urn:microsoft.com/office/officeart/2005/8/layout/hProcess3"/>
    <dgm:cxn modelId="{C52FA6C7-E920-4531-AB1E-5DAF46633142}" type="presParOf" srcId="{473A5E96-B2DC-4BC5-8ABF-ED63263578D2}" destId="{D7B0D210-1171-4C21-B9CF-C75CE7A1D47C}" srcOrd="2" destOrd="0" presId="urn:microsoft.com/office/officeart/2005/8/layout/hProcess3"/>
    <dgm:cxn modelId="{32DF9D9D-98B6-41F0-A80B-93C4E1BCAA2F}" type="presParOf" srcId="{473A5E96-B2DC-4BC5-8ABF-ED63263578D2}" destId="{5189619E-02D8-42ED-9C65-4ED3D52255AD}" srcOrd="3" destOrd="0" presId="urn:microsoft.com/office/officeart/2005/8/layout/hProcess3"/>
    <dgm:cxn modelId="{D34931AB-01ED-491C-9482-E4C9E6D8987B}" type="presParOf" srcId="{5189619E-02D8-42ED-9C65-4ED3D52255AD}" destId="{1EEE4984-8E09-4685-BDCD-000A0E17B80A}" srcOrd="0" destOrd="0" presId="urn:microsoft.com/office/officeart/2005/8/layout/hProcess3"/>
    <dgm:cxn modelId="{EB9DC233-90D5-4B94-B822-4EEF17FCEF9E}" type="presParOf" srcId="{5189619E-02D8-42ED-9C65-4ED3D52255AD}" destId="{226374CA-DC35-4C1A-B57A-C9674C5C528B}" srcOrd="1" destOrd="0" presId="urn:microsoft.com/office/officeart/2005/8/layout/hProcess3"/>
    <dgm:cxn modelId="{99D905B3-9804-4553-A103-BAACB66BA6A0}" type="presParOf" srcId="{5189619E-02D8-42ED-9C65-4ED3D52255AD}" destId="{021A8545-AFC0-4ECB-ABE4-D209EBC51391}" srcOrd="2" destOrd="0" presId="urn:microsoft.com/office/officeart/2005/8/layout/hProcess3"/>
    <dgm:cxn modelId="{6B517BF0-2844-454F-92E5-BD293A7A93CE}" type="presParOf" srcId="{5189619E-02D8-42ED-9C65-4ED3D52255AD}" destId="{FA91FD9A-6244-4B92-809B-4E5C6B82E075}" srcOrd="3" destOrd="0" presId="urn:microsoft.com/office/officeart/2005/8/layout/hProcess3"/>
    <dgm:cxn modelId="{99121FE4-C0A8-45A9-9F79-DB7F521A45FC}" type="presParOf" srcId="{473A5E96-B2DC-4BC5-8ABF-ED63263578D2}" destId="{9695613F-DB96-4655-9B3C-04A8B7C4C988}" srcOrd="4" destOrd="0" presId="urn:microsoft.com/office/officeart/2005/8/layout/hProcess3"/>
    <dgm:cxn modelId="{E868C862-6873-4B63-9B4B-D3438A20597B}" type="presParOf" srcId="{473A5E96-B2DC-4BC5-8ABF-ED63263578D2}" destId="{EA221299-D0A7-484E-B143-1917D38F8CA7}" srcOrd="5" destOrd="0" presId="urn:microsoft.com/office/officeart/2005/8/layout/hProcess3"/>
    <dgm:cxn modelId="{433F2C9D-FF70-4433-AE40-32FFEEF474E7}" type="presParOf" srcId="{EA221299-D0A7-484E-B143-1917D38F8CA7}" destId="{C4CC9EB5-B320-47F8-BE8D-266F3487E256}" srcOrd="0" destOrd="0" presId="urn:microsoft.com/office/officeart/2005/8/layout/hProcess3"/>
    <dgm:cxn modelId="{698CC2BC-2597-4232-881A-ADBA54BAB0C5}" type="presParOf" srcId="{EA221299-D0A7-484E-B143-1917D38F8CA7}" destId="{9F6B57B7-7869-477C-823B-409881080675}" srcOrd="1" destOrd="0" presId="urn:microsoft.com/office/officeart/2005/8/layout/hProcess3"/>
    <dgm:cxn modelId="{427E0A82-FFAC-4D02-9981-9C2D8A8A7852}" type="presParOf" srcId="{EA221299-D0A7-484E-B143-1917D38F8CA7}" destId="{A3649AA7-258F-4F8D-AAB1-FC7615418BC4}" srcOrd="2" destOrd="0" presId="urn:microsoft.com/office/officeart/2005/8/layout/hProcess3"/>
    <dgm:cxn modelId="{5A6F28B0-2B1B-405E-9155-CA05517617FF}" type="presParOf" srcId="{EA221299-D0A7-484E-B143-1917D38F8CA7}" destId="{FCB1B08D-3A4D-465B-BABC-5BA83746FDFD}" srcOrd="3" destOrd="0" presId="urn:microsoft.com/office/officeart/2005/8/layout/hProcess3"/>
    <dgm:cxn modelId="{E3AB59FF-18EB-46F8-B675-9F9A8EA53C82}" type="presParOf" srcId="{473A5E96-B2DC-4BC5-8ABF-ED63263578D2}" destId="{9E703A29-D132-4071-B9DD-179954722B28}" srcOrd="6" destOrd="0" presId="urn:microsoft.com/office/officeart/2005/8/layout/hProcess3"/>
    <dgm:cxn modelId="{59E4DF2E-16D2-4A6E-B678-E42FFEF2C039}" type="presParOf" srcId="{473A5E96-B2DC-4BC5-8ABF-ED63263578D2}" destId="{12BA4FBF-51AD-43C4-AE4A-F2D35F0CA989}" srcOrd="7" destOrd="0" presId="urn:microsoft.com/office/officeart/2005/8/layout/hProcess3"/>
    <dgm:cxn modelId="{7677E76A-A17A-4349-A9B0-165CC7F19D31}" type="presParOf" srcId="{12BA4FBF-51AD-43C4-AE4A-F2D35F0CA989}" destId="{C457C410-4397-453B-BFE8-FE68E6C36C51}" srcOrd="0" destOrd="0" presId="urn:microsoft.com/office/officeart/2005/8/layout/hProcess3"/>
    <dgm:cxn modelId="{C2AEFDEA-210D-46BF-B319-7AE3437324B2}" type="presParOf" srcId="{12BA4FBF-51AD-43C4-AE4A-F2D35F0CA989}" destId="{44AC5C2A-6A43-4A56-ACB1-BC838784C63A}" srcOrd="1" destOrd="0" presId="urn:microsoft.com/office/officeart/2005/8/layout/hProcess3"/>
    <dgm:cxn modelId="{5D404508-5616-478B-B873-61CEBD49C443}" type="presParOf" srcId="{12BA4FBF-51AD-43C4-AE4A-F2D35F0CA989}" destId="{58644F62-39FD-4A30-B64F-AA38298F04AF}" srcOrd="2" destOrd="0" presId="urn:microsoft.com/office/officeart/2005/8/layout/hProcess3"/>
    <dgm:cxn modelId="{AAE1A31A-69FA-4EB8-95B6-79F42E79D04F}" type="presParOf" srcId="{12BA4FBF-51AD-43C4-AE4A-F2D35F0CA989}" destId="{E0C3194B-0666-4760-89EC-35B4ABE1A867}" srcOrd="3" destOrd="0" presId="urn:microsoft.com/office/officeart/2005/8/layout/hProcess3"/>
    <dgm:cxn modelId="{0FDAD6D0-DE3F-4169-A2D8-C611B32FDFDB}" type="presParOf" srcId="{473A5E96-B2DC-4BC5-8ABF-ED63263578D2}" destId="{32C71AC9-8250-40C1-8B66-B137976DDA9C}" srcOrd="8" destOrd="0" presId="urn:microsoft.com/office/officeart/2005/8/layout/hProcess3"/>
    <dgm:cxn modelId="{35357798-A70E-4951-BA95-849BD6E95D9A}" type="presParOf" srcId="{473A5E96-B2DC-4BC5-8ABF-ED63263578D2}" destId="{BBB338AF-C942-4604-8642-BC4306436993}" srcOrd="9" destOrd="0" presId="urn:microsoft.com/office/officeart/2005/8/layout/hProcess3"/>
    <dgm:cxn modelId="{33B03231-C75C-4C5F-B2D0-10A68D088B84}" type="presParOf" srcId="{BBB338AF-C942-4604-8642-BC4306436993}" destId="{B8262060-9AF8-4028-B53D-315280F05347}" srcOrd="0" destOrd="0" presId="urn:microsoft.com/office/officeart/2005/8/layout/hProcess3"/>
    <dgm:cxn modelId="{87FB331D-2579-4533-8C28-9DFFF1A94A36}" type="presParOf" srcId="{BBB338AF-C942-4604-8642-BC4306436993}" destId="{833E3F32-57E3-469A-A8D3-76DAC96BC2AB}" srcOrd="1" destOrd="0" presId="urn:microsoft.com/office/officeart/2005/8/layout/hProcess3"/>
    <dgm:cxn modelId="{66C19E39-2A71-4318-A96C-6908D51170B3}" type="presParOf" srcId="{BBB338AF-C942-4604-8642-BC4306436993}" destId="{902DC934-E997-409B-813F-E01361F48F97}" srcOrd="2" destOrd="0" presId="urn:microsoft.com/office/officeart/2005/8/layout/hProcess3"/>
    <dgm:cxn modelId="{FD2F5142-91ED-4E74-AC48-8F0E23A5BCF7}" type="presParOf" srcId="{BBB338AF-C942-4604-8642-BC4306436993}" destId="{5A5C86CF-EBF7-4F43-913D-966129419BCA}" srcOrd="3" destOrd="0" presId="urn:microsoft.com/office/officeart/2005/8/layout/hProcess3"/>
    <dgm:cxn modelId="{C813F200-0D64-4265-8763-3344AB6D5C55}" type="presParOf" srcId="{473A5E96-B2DC-4BC5-8ABF-ED63263578D2}" destId="{70C21101-64DB-436E-9E21-3BBB9CA242D0}" srcOrd="10" destOrd="0" presId="urn:microsoft.com/office/officeart/2005/8/layout/hProcess3"/>
    <dgm:cxn modelId="{1D434F57-8EE0-45F4-9D37-DD87EA59ABD6}" type="presParOf" srcId="{473A5E96-B2DC-4BC5-8ABF-ED63263578D2}" destId="{C12B655B-6164-42F4-88DD-5194C0208AA7}" srcOrd="11" destOrd="0" presId="urn:microsoft.com/office/officeart/2005/8/layout/hProcess3"/>
    <dgm:cxn modelId="{C383671D-A0A3-41D2-9172-AC73F088B6DB}" type="presParOf" srcId="{473A5E96-B2DC-4BC5-8ABF-ED63263578D2}" destId="{0A32315C-411E-4F55-9EED-F543764DE9D5}" srcOrd="12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3F601EF-DBA0-4752-B365-89DF76204138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668BA7-3ACB-4AB8-810E-6A4A7066A584}">
      <dgm:prSet phldrT="[Text]" custT="1"/>
      <dgm:spPr/>
      <dgm:t>
        <a:bodyPr/>
        <a:lstStyle/>
        <a:p>
          <a:r>
            <a:rPr lang="en-US" sz="3000" b="1" kern="1200" dirty="0">
              <a:solidFill>
                <a:srgbClr val="00B0F0"/>
              </a:solidFill>
              <a:latin typeface="Calibri" panose="020F0502020204030204"/>
              <a:ea typeface="+mn-ea"/>
              <a:cs typeface="+mn-cs"/>
            </a:rPr>
            <a:t>Inspire</a:t>
          </a:r>
          <a:r>
            <a:rPr lang="en-US" sz="3000" b="1" kern="1200" dirty="0">
              <a:solidFill>
                <a:srgbClr val="002060"/>
              </a:solidFill>
            </a:rPr>
            <a:t> </a:t>
          </a:r>
          <a:r>
            <a:rPr lang="en-US" sz="3000" b="1" kern="1200" dirty="0">
              <a:solidFill>
                <a:srgbClr val="00B0F0"/>
              </a:solidFill>
              <a:latin typeface="Calibri" panose="020F0502020204030204"/>
              <a:ea typeface="+mn-ea"/>
              <a:cs typeface="+mn-cs"/>
            </a:rPr>
            <a:t>Purpose</a:t>
          </a:r>
        </a:p>
      </dgm:t>
    </dgm:pt>
    <dgm:pt modelId="{FCA3D8AA-9173-456C-A40D-48EF96530290}" type="parTrans" cxnId="{02E4F8D4-C1A2-4ED1-9D33-19E666BE3E81}">
      <dgm:prSet/>
      <dgm:spPr/>
      <dgm:t>
        <a:bodyPr/>
        <a:lstStyle/>
        <a:p>
          <a:endParaRPr lang="en-US"/>
        </a:p>
      </dgm:t>
    </dgm:pt>
    <dgm:pt modelId="{F6C93F8A-17A2-44DC-ACF8-E55AA7CBE739}" type="sibTrans" cxnId="{02E4F8D4-C1A2-4ED1-9D33-19E666BE3E81}">
      <dgm:prSet/>
      <dgm:spPr/>
      <dgm:t>
        <a:bodyPr/>
        <a:lstStyle/>
        <a:p>
          <a:endParaRPr lang="en-US"/>
        </a:p>
      </dgm:t>
    </dgm:pt>
    <dgm:pt modelId="{6B448868-7C91-4BA7-928D-015E16FE00B4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Set up for Success</a:t>
          </a:r>
        </a:p>
      </dgm:t>
    </dgm:pt>
    <dgm:pt modelId="{4762FCF1-EE77-4FEB-BF7B-0E2B9D0DC1ED}" type="parTrans" cxnId="{AA8544C3-C439-4499-8558-C0E2FE3A3DA0}">
      <dgm:prSet/>
      <dgm:spPr/>
      <dgm:t>
        <a:bodyPr/>
        <a:lstStyle/>
        <a:p>
          <a:endParaRPr lang="en-US"/>
        </a:p>
      </dgm:t>
    </dgm:pt>
    <dgm:pt modelId="{66F91B1D-30D9-4239-AED3-A076E8729B26}" type="sibTrans" cxnId="{AA8544C3-C439-4499-8558-C0E2FE3A3DA0}">
      <dgm:prSet/>
      <dgm:spPr/>
      <dgm:t>
        <a:bodyPr/>
        <a:lstStyle/>
        <a:p>
          <a:endParaRPr lang="en-US"/>
        </a:p>
      </dgm:t>
    </dgm:pt>
    <dgm:pt modelId="{D12C74FD-EFD9-45D9-B6C9-D61559D95784}">
      <dgm:prSet phldrT="[Text]"/>
      <dgm:spPr/>
      <dgm:t>
        <a:bodyPr/>
        <a:lstStyle/>
        <a:p>
          <a:r>
            <a:rPr lang="en-US" b="1" dirty="0">
              <a:solidFill>
                <a:srgbClr val="00B0F0"/>
              </a:solidFill>
            </a:rPr>
            <a:t>Optimize Flow</a:t>
          </a:r>
        </a:p>
      </dgm:t>
    </dgm:pt>
    <dgm:pt modelId="{666DC539-2ADA-470E-80BF-3A1A746AF8FC}" type="parTrans" cxnId="{8BFAEA90-FC92-459C-9052-990BD04CCE80}">
      <dgm:prSet/>
      <dgm:spPr/>
      <dgm:t>
        <a:bodyPr/>
        <a:lstStyle/>
        <a:p>
          <a:endParaRPr lang="en-US"/>
        </a:p>
      </dgm:t>
    </dgm:pt>
    <dgm:pt modelId="{DC5CA39A-EE7B-4DBA-8515-C382D08EE5AF}" type="sibTrans" cxnId="{8BFAEA90-FC92-459C-9052-990BD04CCE80}">
      <dgm:prSet/>
      <dgm:spPr/>
      <dgm:t>
        <a:bodyPr/>
        <a:lstStyle/>
        <a:p>
          <a:endParaRPr lang="en-US"/>
        </a:p>
      </dgm:t>
    </dgm:pt>
    <dgm:pt modelId="{8860334A-C40A-4F10-BF58-40011EAF1625}">
      <dgm:prSet phldrT="[Text]"/>
      <dgm:spPr/>
      <dgm:t>
        <a:bodyPr/>
        <a:lstStyle/>
        <a:p>
          <a:r>
            <a:rPr lang="en-US" b="1" dirty="0">
              <a:solidFill>
                <a:srgbClr val="00B0F0"/>
              </a:solidFill>
            </a:rPr>
            <a:t>Govern for Greatness</a:t>
          </a:r>
        </a:p>
      </dgm:t>
    </dgm:pt>
    <dgm:pt modelId="{E5A43DC2-50C5-4FFA-9700-ABBCA5B8AB90}" type="parTrans" cxnId="{FB730E17-8C42-4379-BA4D-34CD9167ECD5}">
      <dgm:prSet/>
      <dgm:spPr/>
      <dgm:t>
        <a:bodyPr/>
        <a:lstStyle/>
        <a:p>
          <a:endParaRPr lang="en-US"/>
        </a:p>
      </dgm:t>
    </dgm:pt>
    <dgm:pt modelId="{01AD83B9-D229-4D46-A685-3D58AF6B037F}" type="sibTrans" cxnId="{FB730E17-8C42-4379-BA4D-34CD9167ECD5}">
      <dgm:prSet/>
      <dgm:spPr/>
      <dgm:t>
        <a:bodyPr/>
        <a:lstStyle/>
        <a:p>
          <a:endParaRPr lang="en-US"/>
        </a:p>
      </dgm:t>
    </dgm:pt>
    <dgm:pt modelId="{75EC1A12-6E46-42FB-909F-BD5A694489B6}">
      <dgm:prSet phldrT="[Text]"/>
      <dgm:spPr/>
      <dgm:t>
        <a:bodyPr/>
        <a:lstStyle/>
        <a:p>
          <a:r>
            <a:rPr lang="en-US" b="1" dirty="0">
              <a:solidFill>
                <a:srgbClr val="00B0F0"/>
              </a:solidFill>
            </a:rPr>
            <a:t>Drive Innovation</a:t>
          </a:r>
        </a:p>
      </dgm:t>
    </dgm:pt>
    <dgm:pt modelId="{6F4B2BDF-4E27-48E7-90ED-8AAD029B8B3E}" type="parTrans" cxnId="{1AB4DB98-462E-4CD3-8B12-FE2DD277DF2C}">
      <dgm:prSet/>
      <dgm:spPr/>
      <dgm:t>
        <a:bodyPr/>
        <a:lstStyle/>
        <a:p>
          <a:endParaRPr lang="en-US"/>
        </a:p>
      </dgm:t>
    </dgm:pt>
    <dgm:pt modelId="{24724B43-2AF1-4407-A358-7A909E560B4B}" type="sibTrans" cxnId="{1AB4DB98-462E-4CD3-8B12-FE2DD277DF2C}">
      <dgm:prSet/>
      <dgm:spPr/>
      <dgm:t>
        <a:bodyPr/>
        <a:lstStyle/>
        <a:p>
          <a:endParaRPr lang="en-US"/>
        </a:p>
      </dgm:t>
    </dgm:pt>
    <dgm:pt modelId="{A6B36CF0-9F09-4F02-AA85-BD2C0D769136}" type="pres">
      <dgm:prSet presAssocID="{B3F601EF-DBA0-4752-B365-89DF76204138}" presName="Name0" presStyleCnt="0">
        <dgm:presLayoutVars>
          <dgm:dir/>
          <dgm:resizeHandles val="exact"/>
        </dgm:presLayoutVars>
      </dgm:prSet>
      <dgm:spPr/>
    </dgm:pt>
    <dgm:pt modelId="{162201C5-CC61-4728-93A6-01DCD795B7BD}" type="pres">
      <dgm:prSet presAssocID="{B3F601EF-DBA0-4752-B365-89DF76204138}" presName="cycle" presStyleCnt="0"/>
      <dgm:spPr/>
    </dgm:pt>
    <dgm:pt modelId="{AF6FBF77-19D7-4DF7-96A6-C2EF981B27FC}" type="pres">
      <dgm:prSet presAssocID="{0B668BA7-3ACB-4AB8-810E-6A4A7066A584}" presName="nodeFirstNode" presStyleLbl="node1" presStyleIdx="0" presStyleCnt="5" custRadScaleRad="97445">
        <dgm:presLayoutVars>
          <dgm:bulletEnabled val="1"/>
        </dgm:presLayoutVars>
      </dgm:prSet>
      <dgm:spPr/>
    </dgm:pt>
    <dgm:pt modelId="{05AD5DDF-554C-4B70-B646-95092790C64F}" type="pres">
      <dgm:prSet presAssocID="{F6C93F8A-17A2-44DC-ACF8-E55AA7CBE739}" presName="sibTransFirstNode" presStyleLbl="bgShp" presStyleIdx="0" presStyleCnt="1"/>
      <dgm:spPr/>
    </dgm:pt>
    <dgm:pt modelId="{9C92A463-5467-4FC3-9CA8-D8F4B823D6A6}" type="pres">
      <dgm:prSet presAssocID="{6B448868-7C91-4BA7-928D-015E16FE00B4}" presName="nodeFollowingNodes" presStyleLbl="node1" presStyleIdx="1" presStyleCnt="5">
        <dgm:presLayoutVars>
          <dgm:bulletEnabled val="1"/>
        </dgm:presLayoutVars>
      </dgm:prSet>
      <dgm:spPr/>
    </dgm:pt>
    <dgm:pt modelId="{7D2671A2-C258-42A8-8717-A42B54B84B66}" type="pres">
      <dgm:prSet presAssocID="{D12C74FD-EFD9-45D9-B6C9-D61559D95784}" presName="nodeFollowingNodes" presStyleLbl="node1" presStyleIdx="2" presStyleCnt="5">
        <dgm:presLayoutVars>
          <dgm:bulletEnabled val="1"/>
        </dgm:presLayoutVars>
      </dgm:prSet>
      <dgm:spPr/>
    </dgm:pt>
    <dgm:pt modelId="{A82D4BB6-6A13-4DED-926C-4555E623EECF}" type="pres">
      <dgm:prSet presAssocID="{8860334A-C40A-4F10-BF58-40011EAF1625}" presName="nodeFollowingNodes" presStyleLbl="node1" presStyleIdx="3" presStyleCnt="5">
        <dgm:presLayoutVars>
          <dgm:bulletEnabled val="1"/>
        </dgm:presLayoutVars>
      </dgm:prSet>
      <dgm:spPr/>
    </dgm:pt>
    <dgm:pt modelId="{03AD8858-8662-4054-8AF0-37FA15F6E533}" type="pres">
      <dgm:prSet presAssocID="{75EC1A12-6E46-42FB-909F-BD5A694489B6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95CAE316-1E16-4683-81D5-18E64375A74D}" type="presOf" srcId="{0B668BA7-3ACB-4AB8-810E-6A4A7066A584}" destId="{AF6FBF77-19D7-4DF7-96A6-C2EF981B27FC}" srcOrd="0" destOrd="0" presId="urn:microsoft.com/office/officeart/2005/8/layout/cycle3"/>
    <dgm:cxn modelId="{FB730E17-8C42-4379-BA4D-34CD9167ECD5}" srcId="{B3F601EF-DBA0-4752-B365-89DF76204138}" destId="{8860334A-C40A-4F10-BF58-40011EAF1625}" srcOrd="3" destOrd="0" parTransId="{E5A43DC2-50C5-4FFA-9700-ABBCA5B8AB90}" sibTransId="{01AD83B9-D229-4D46-A685-3D58AF6B037F}"/>
    <dgm:cxn modelId="{3EDDD239-C0C3-49DC-9766-F6B245DBD3C9}" type="presOf" srcId="{75EC1A12-6E46-42FB-909F-BD5A694489B6}" destId="{03AD8858-8662-4054-8AF0-37FA15F6E533}" srcOrd="0" destOrd="0" presId="urn:microsoft.com/office/officeart/2005/8/layout/cycle3"/>
    <dgm:cxn modelId="{239BB054-2E4D-4F49-8DA3-E9EB59FF3C8A}" type="presOf" srcId="{B3F601EF-DBA0-4752-B365-89DF76204138}" destId="{A6B36CF0-9F09-4F02-AA85-BD2C0D769136}" srcOrd="0" destOrd="0" presId="urn:microsoft.com/office/officeart/2005/8/layout/cycle3"/>
    <dgm:cxn modelId="{89A88475-9ADE-4FD9-8C8B-2DDBF339DDF0}" type="presOf" srcId="{F6C93F8A-17A2-44DC-ACF8-E55AA7CBE739}" destId="{05AD5DDF-554C-4B70-B646-95092790C64F}" srcOrd="0" destOrd="0" presId="urn:microsoft.com/office/officeart/2005/8/layout/cycle3"/>
    <dgm:cxn modelId="{8BFAEA90-FC92-459C-9052-990BD04CCE80}" srcId="{B3F601EF-DBA0-4752-B365-89DF76204138}" destId="{D12C74FD-EFD9-45D9-B6C9-D61559D95784}" srcOrd="2" destOrd="0" parTransId="{666DC539-2ADA-470E-80BF-3A1A746AF8FC}" sibTransId="{DC5CA39A-EE7B-4DBA-8515-C382D08EE5AF}"/>
    <dgm:cxn modelId="{20F55493-B92E-46C3-B71C-2E2C242A53A2}" type="presOf" srcId="{6B448868-7C91-4BA7-928D-015E16FE00B4}" destId="{9C92A463-5467-4FC3-9CA8-D8F4B823D6A6}" srcOrd="0" destOrd="0" presId="urn:microsoft.com/office/officeart/2005/8/layout/cycle3"/>
    <dgm:cxn modelId="{1AB4DB98-462E-4CD3-8B12-FE2DD277DF2C}" srcId="{B3F601EF-DBA0-4752-B365-89DF76204138}" destId="{75EC1A12-6E46-42FB-909F-BD5A694489B6}" srcOrd="4" destOrd="0" parTransId="{6F4B2BDF-4E27-48E7-90ED-8AAD029B8B3E}" sibTransId="{24724B43-2AF1-4407-A358-7A909E560B4B}"/>
    <dgm:cxn modelId="{580E4799-A58A-4810-994E-397DAD76AE4C}" type="presOf" srcId="{D12C74FD-EFD9-45D9-B6C9-D61559D95784}" destId="{7D2671A2-C258-42A8-8717-A42B54B84B66}" srcOrd="0" destOrd="0" presId="urn:microsoft.com/office/officeart/2005/8/layout/cycle3"/>
    <dgm:cxn modelId="{AA8544C3-C439-4499-8558-C0E2FE3A3DA0}" srcId="{B3F601EF-DBA0-4752-B365-89DF76204138}" destId="{6B448868-7C91-4BA7-928D-015E16FE00B4}" srcOrd="1" destOrd="0" parTransId="{4762FCF1-EE77-4FEB-BF7B-0E2B9D0DC1ED}" sibTransId="{66F91B1D-30D9-4239-AED3-A076E8729B26}"/>
    <dgm:cxn modelId="{02E4F8D4-C1A2-4ED1-9D33-19E666BE3E81}" srcId="{B3F601EF-DBA0-4752-B365-89DF76204138}" destId="{0B668BA7-3ACB-4AB8-810E-6A4A7066A584}" srcOrd="0" destOrd="0" parTransId="{FCA3D8AA-9173-456C-A40D-48EF96530290}" sibTransId="{F6C93F8A-17A2-44DC-ACF8-E55AA7CBE739}"/>
    <dgm:cxn modelId="{AE60DBEE-B046-4F71-B94E-02133A892DAC}" type="presOf" srcId="{8860334A-C40A-4F10-BF58-40011EAF1625}" destId="{A82D4BB6-6A13-4DED-926C-4555E623EECF}" srcOrd="0" destOrd="0" presId="urn:microsoft.com/office/officeart/2005/8/layout/cycle3"/>
    <dgm:cxn modelId="{901F1191-0DF5-4E1C-8C99-AEB9A4E26748}" type="presParOf" srcId="{A6B36CF0-9F09-4F02-AA85-BD2C0D769136}" destId="{162201C5-CC61-4728-93A6-01DCD795B7BD}" srcOrd="0" destOrd="0" presId="urn:microsoft.com/office/officeart/2005/8/layout/cycle3"/>
    <dgm:cxn modelId="{DF30AAC8-E91C-4F5B-909E-35B335BD5B7F}" type="presParOf" srcId="{162201C5-CC61-4728-93A6-01DCD795B7BD}" destId="{AF6FBF77-19D7-4DF7-96A6-C2EF981B27FC}" srcOrd="0" destOrd="0" presId="urn:microsoft.com/office/officeart/2005/8/layout/cycle3"/>
    <dgm:cxn modelId="{D56CCB1F-7EA1-4159-BBA3-F58E7C6E3BB6}" type="presParOf" srcId="{162201C5-CC61-4728-93A6-01DCD795B7BD}" destId="{05AD5DDF-554C-4B70-B646-95092790C64F}" srcOrd="1" destOrd="0" presId="urn:microsoft.com/office/officeart/2005/8/layout/cycle3"/>
    <dgm:cxn modelId="{321E7974-C8DB-4AB6-A8A1-E3036CB70DE5}" type="presParOf" srcId="{162201C5-CC61-4728-93A6-01DCD795B7BD}" destId="{9C92A463-5467-4FC3-9CA8-D8F4B823D6A6}" srcOrd="2" destOrd="0" presId="urn:microsoft.com/office/officeart/2005/8/layout/cycle3"/>
    <dgm:cxn modelId="{AB166ECA-EA93-4987-A44A-7713A35DE402}" type="presParOf" srcId="{162201C5-CC61-4728-93A6-01DCD795B7BD}" destId="{7D2671A2-C258-42A8-8717-A42B54B84B66}" srcOrd="3" destOrd="0" presId="urn:microsoft.com/office/officeart/2005/8/layout/cycle3"/>
    <dgm:cxn modelId="{C81ED5A7-B832-46FB-ADC2-0A9AECEB950C}" type="presParOf" srcId="{162201C5-CC61-4728-93A6-01DCD795B7BD}" destId="{A82D4BB6-6A13-4DED-926C-4555E623EECF}" srcOrd="4" destOrd="0" presId="urn:microsoft.com/office/officeart/2005/8/layout/cycle3"/>
    <dgm:cxn modelId="{6371F512-1B34-45AC-85DC-27CAA4CD739A}" type="presParOf" srcId="{162201C5-CC61-4728-93A6-01DCD795B7BD}" destId="{03AD8858-8662-4054-8AF0-37FA15F6E533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3F601EF-DBA0-4752-B365-89DF76204138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668BA7-3ACB-4AB8-810E-6A4A7066A584}">
      <dgm:prSet phldrT="[Text]" custT="1"/>
      <dgm:spPr/>
      <dgm:t>
        <a:bodyPr/>
        <a:lstStyle/>
        <a:p>
          <a:r>
            <a:rPr lang="en-US" sz="3000" b="1" kern="1200" dirty="0">
              <a:solidFill>
                <a:srgbClr val="00B0F0"/>
              </a:solidFill>
              <a:latin typeface="Calibri" panose="020F0502020204030204"/>
              <a:ea typeface="+mn-ea"/>
              <a:cs typeface="+mn-cs"/>
            </a:rPr>
            <a:t>Inspire</a:t>
          </a:r>
          <a:r>
            <a:rPr lang="en-US" sz="3000" b="1" kern="1200" dirty="0">
              <a:solidFill>
                <a:srgbClr val="002060"/>
              </a:solidFill>
            </a:rPr>
            <a:t> </a:t>
          </a:r>
          <a:r>
            <a:rPr lang="en-US" sz="3000" b="1" kern="1200" dirty="0">
              <a:solidFill>
                <a:srgbClr val="00B0F0"/>
              </a:solidFill>
              <a:latin typeface="Calibri" panose="020F0502020204030204"/>
              <a:ea typeface="+mn-ea"/>
              <a:cs typeface="+mn-cs"/>
            </a:rPr>
            <a:t>Purpose</a:t>
          </a:r>
        </a:p>
      </dgm:t>
    </dgm:pt>
    <dgm:pt modelId="{FCA3D8AA-9173-456C-A40D-48EF96530290}" type="parTrans" cxnId="{02E4F8D4-C1A2-4ED1-9D33-19E666BE3E81}">
      <dgm:prSet/>
      <dgm:spPr/>
      <dgm:t>
        <a:bodyPr/>
        <a:lstStyle/>
        <a:p>
          <a:endParaRPr lang="en-US"/>
        </a:p>
      </dgm:t>
    </dgm:pt>
    <dgm:pt modelId="{F6C93F8A-17A2-44DC-ACF8-E55AA7CBE739}" type="sibTrans" cxnId="{02E4F8D4-C1A2-4ED1-9D33-19E666BE3E81}">
      <dgm:prSet/>
      <dgm:spPr/>
      <dgm:t>
        <a:bodyPr/>
        <a:lstStyle/>
        <a:p>
          <a:endParaRPr lang="en-US"/>
        </a:p>
      </dgm:t>
    </dgm:pt>
    <dgm:pt modelId="{6B448868-7C91-4BA7-928D-015E16FE00B4}">
      <dgm:prSet phldrT="[Text]" custT="1"/>
      <dgm:spPr/>
      <dgm:t>
        <a:bodyPr/>
        <a:lstStyle/>
        <a:p>
          <a:r>
            <a:rPr lang="en-US" sz="3000" b="1" kern="1200" dirty="0">
              <a:solidFill>
                <a:srgbClr val="00B0F0"/>
              </a:solidFill>
              <a:latin typeface="Calibri" panose="020F0502020204030204"/>
              <a:ea typeface="+mn-ea"/>
              <a:cs typeface="+mn-cs"/>
            </a:rPr>
            <a:t>Set up for Success</a:t>
          </a:r>
        </a:p>
      </dgm:t>
    </dgm:pt>
    <dgm:pt modelId="{4762FCF1-EE77-4FEB-BF7B-0E2B9D0DC1ED}" type="parTrans" cxnId="{AA8544C3-C439-4499-8558-C0E2FE3A3DA0}">
      <dgm:prSet/>
      <dgm:spPr/>
      <dgm:t>
        <a:bodyPr/>
        <a:lstStyle/>
        <a:p>
          <a:endParaRPr lang="en-US"/>
        </a:p>
      </dgm:t>
    </dgm:pt>
    <dgm:pt modelId="{66F91B1D-30D9-4239-AED3-A076E8729B26}" type="sibTrans" cxnId="{AA8544C3-C439-4499-8558-C0E2FE3A3DA0}">
      <dgm:prSet/>
      <dgm:spPr/>
      <dgm:t>
        <a:bodyPr/>
        <a:lstStyle/>
        <a:p>
          <a:endParaRPr lang="en-US"/>
        </a:p>
      </dgm:t>
    </dgm:pt>
    <dgm:pt modelId="{D12C74FD-EFD9-45D9-B6C9-D61559D95784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Optimize Flow</a:t>
          </a:r>
        </a:p>
      </dgm:t>
    </dgm:pt>
    <dgm:pt modelId="{666DC539-2ADA-470E-80BF-3A1A746AF8FC}" type="parTrans" cxnId="{8BFAEA90-FC92-459C-9052-990BD04CCE80}">
      <dgm:prSet/>
      <dgm:spPr/>
      <dgm:t>
        <a:bodyPr/>
        <a:lstStyle/>
        <a:p>
          <a:endParaRPr lang="en-US"/>
        </a:p>
      </dgm:t>
    </dgm:pt>
    <dgm:pt modelId="{DC5CA39A-EE7B-4DBA-8515-C382D08EE5AF}" type="sibTrans" cxnId="{8BFAEA90-FC92-459C-9052-990BD04CCE80}">
      <dgm:prSet/>
      <dgm:spPr/>
      <dgm:t>
        <a:bodyPr/>
        <a:lstStyle/>
        <a:p>
          <a:endParaRPr lang="en-US"/>
        </a:p>
      </dgm:t>
    </dgm:pt>
    <dgm:pt modelId="{8860334A-C40A-4F10-BF58-40011EAF1625}">
      <dgm:prSet phldrT="[Text]"/>
      <dgm:spPr/>
      <dgm:t>
        <a:bodyPr/>
        <a:lstStyle/>
        <a:p>
          <a:r>
            <a:rPr lang="en-US" b="1" dirty="0">
              <a:solidFill>
                <a:srgbClr val="00B0F0"/>
              </a:solidFill>
            </a:rPr>
            <a:t>Govern for Greatness</a:t>
          </a:r>
        </a:p>
      </dgm:t>
    </dgm:pt>
    <dgm:pt modelId="{E5A43DC2-50C5-4FFA-9700-ABBCA5B8AB90}" type="parTrans" cxnId="{FB730E17-8C42-4379-BA4D-34CD9167ECD5}">
      <dgm:prSet/>
      <dgm:spPr/>
      <dgm:t>
        <a:bodyPr/>
        <a:lstStyle/>
        <a:p>
          <a:endParaRPr lang="en-US"/>
        </a:p>
      </dgm:t>
    </dgm:pt>
    <dgm:pt modelId="{01AD83B9-D229-4D46-A685-3D58AF6B037F}" type="sibTrans" cxnId="{FB730E17-8C42-4379-BA4D-34CD9167ECD5}">
      <dgm:prSet/>
      <dgm:spPr/>
      <dgm:t>
        <a:bodyPr/>
        <a:lstStyle/>
        <a:p>
          <a:endParaRPr lang="en-US"/>
        </a:p>
      </dgm:t>
    </dgm:pt>
    <dgm:pt modelId="{75EC1A12-6E46-42FB-909F-BD5A694489B6}">
      <dgm:prSet phldrT="[Text]"/>
      <dgm:spPr/>
      <dgm:t>
        <a:bodyPr/>
        <a:lstStyle/>
        <a:p>
          <a:r>
            <a:rPr lang="en-US" b="1" dirty="0">
              <a:solidFill>
                <a:srgbClr val="00B0F0"/>
              </a:solidFill>
            </a:rPr>
            <a:t>Drive Innovation</a:t>
          </a:r>
        </a:p>
      </dgm:t>
    </dgm:pt>
    <dgm:pt modelId="{6F4B2BDF-4E27-48E7-90ED-8AAD029B8B3E}" type="parTrans" cxnId="{1AB4DB98-462E-4CD3-8B12-FE2DD277DF2C}">
      <dgm:prSet/>
      <dgm:spPr/>
      <dgm:t>
        <a:bodyPr/>
        <a:lstStyle/>
        <a:p>
          <a:endParaRPr lang="en-US"/>
        </a:p>
      </dgm:t>
    </dgm:pt>
    <dgm:pt modelId="{24724B43-2AF1-4407-A358-7A909E560B4B}" type="sibTrans" cxnId="{1AB4DB98-462E-4CD3-8B12-FE2DD277DF2C}">
      <dgm:prSet/>
      <dgm:spPr/>
      <dgm:t>
        <a:bodyPr/>
        <a:lstStyle/>
        <a:p>
          <a:endParaRPr lang="en-US"/>
        </a:p>
      </dgm:t>
    </dgm:pt>
    <dgm:pt modelId="{A6B36CF0-9F09-4F02-AA85-BD2C0D769136}" type="pres">
      <dgm:prSet presAssocID="{B3F601EF-DBA0-4752-B365-89DF76204138}" presName="Name0" presStyleCnt="0">
        <dgm:presLayoutVars>
          <dgm:dir/>
          <dgm:resizeHandles val="exact"/>
        </dgm:presLayoutVars>
      </dgm:prSet>
      <dgm:spPr/>
    </dgm:pt>
    <dgm:pt modelId="{162201C5-CC61-4728-93A6-01DCD795B7BD}" type="pres">
      <dgm:prSet presAssocID="{B3F601EF-DBA0-4752-B365-89DF76204138}" presName="cycle" presStyleCnt="0"/>
      <dgm:spPr/>
    </dgm:pt>
    <dgm:pt modelId="{AF6FBF77-19D7-4DF7-96A6-C2EF981B27FC}" type="pres">
      <dgm:prSet presAssocID="{0B668BA7-3ACB-4AB8-810E-6A4A7066A584}" presName="nodeFirstNode" presStyleLbl="node1" presStyleIdx="0" presStyleCnt="5" custRadScaleRad="97445">
        <dgm:presLayoutVars>
          <dgm:bulletEnabled val="1"/>
        </dgm:presLayoutVars>
      </dgm:prSet>
      <dgm:spPr/>
    </dgm:pt>
    <dgm:pt modelId="{05AD5DDF-554C-4B70-B646-95092790C64F}" type="pres">
      <dgm:prSet presAssocID="{F6C93F8A-17A2-44DC-ACF8-E55AA7CBE739}" presName="sibTransFirstNode" presStyleLbl="bgShp" presStyleIdx="0" presStyleCnt="1"/>
      <dgm:spPr/>
    </dgm:pt>
    <dgm:pt modelId="{9C92A463-5467-4FC3-9CA8-D8F4B823D6A6}" type="pres">
      <dgm:prSet presAssocID="{6B448868-7C91-4BA7-928D-015E16FE00B4}" presName="nodeFollowingNodes" presStyleLbl="node1" presStyleIdx="1" presStyleCnt="5">
        <dgm:presLayoutVars>
          <dgm:bulletEnabled val="1"/>
        </dgm:presLayoutVars>
      </dgm:prSet>
      <dgm:spPr/>
    </dgm:pt>
    <dgm:pt modelId="{7D2671A2-C258-42A8-8717-A42B54B84B66}" type="pres">
      <dgm:prSet presAssocID="{D12C74FD-EFD9-45D9-B6C9-D61559D95784}" presName="nodeFollowingNodes" presStyleLbl="node1" presStyleIdx="2" presStyleCnt="5">
        <dgm:presLayoutVars>
          <dgm:bulletEnabled val="1"/>
        </dgm:presLayoutVars>
      </dgm:prSet>
      <dgm:spPr/>
    </dgm:pt>
    <dgm:pt modelId="{A82D4BB6-6A13-4DED-926C-4555E623EECF}" type="pres">
      <dgm:prSet presAssocID="{8860334A-C40A-4F10-BF58-40011EAF1625}" presName="nodeFollowingNodes" presStyleLbl="node1" presStyleIdx="3" presStyleCnt="5">
        <dgm:presLayoutVars>
          <dgm:bulletEnabled val="1"/>
        </dgm:presLayoutVars>
      </dgm:prSet>
      <dgm:spPr/>
    </dgm:pt>
    <dgm:pt modelId="{03AD8858-8662-4054-8AF0-37FA15F6E533}" type="pres">
      <dgm:prSet presAssocID="{75EC1A12-6E46-42FB-909F-BD5A694489B6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95CAE316-1E16-4683-81D5-18E64375A74D}" type="presOf" srcId="{0B668BA7-3ACB-4AB8-810E-6A4A7066A584}" destId="{AF6FBF77-19D7-4DF7-96A6-C2EF981B27FC}" srcOrd="0" destOrd="0" presId="urn:microsoft.com/office/officeart/2005/8/layout/cycle3"/>
    <dgm:cxn modelId="{FB730E17-8C42-4379-BA4D-34CD9167ECD5}" srcId="{B3F601EF-DBA0-4752-B365-89DF76204138}" destId="{8860334A-C40A-4F10-BF58-40011EAF1625}" srcOrd="3" destOrd="0" parTransId="{E5A43DC2-50C5-4FFA-9700-ABBCA5B8AB90}" sibTransId="{01AD83B9-D229-4D46-A685-3D58AF6B037F}"/>
    <dgm:cxn modelId="{3EDDD239-C0C3-49DC-9766-F6B245DBD3C9}" type="presOf" srcId="{75EC1A12-6E46-42FB-909F-BD5A694489B6}" destId="{03AD8858-8662-4054-8AF0-37FA15F6E533}" srcOrd="0" destOrd="0" presId="urn:microsoft.com/office/officeart/2005/8/layout/cycle3"/>
    <dgm:cxn modelId="{239BB054-2E4D-4F49-8DA3-E9EB59FF3C8A}" type="presOf" srcId="{B3F601EF-DBA0-4752-B365-89DF76204138}" destId="{A6B36CF0-9F09-4F02-AA85-BD2C0D769136}" srcOrd="0" destOrd="0" presId="urn:microsoft.com/office/officeart/2005/8/layout/cycle3"/>
    <dgm:cxn modelId="{89A88475-9ADE-4FD9-8C8B-2DDBF339DDF0}" type="presOf" srcId="{F6C93F8A-17A2-44DC-ACF8-E55AA7CBE739}" destId="{05AD5DDF-554C-4B70-B646-95092790C64F}" srcOrd="0" destOrd="0" presId="urn:microsoft.com/office/officeart/2005/8/layout/cycle3"/>
    <dgm:cxn modelId="{8BFAEA90-FC92-459C-9052-990BD04CCE80}" srcId="{B3F601EF-DBA0-4752-B365-89DF76204138}" destId="{D12C74FD-EFD9-45D9-B6C9-D61559D95784}" srcOrd="2" destOrd="0" parTransId="{666DC539-2ADA-470E-80BF-3A1A746AF8FC}" sibTransId="{DC5CA39A-EE7B-4DBA-8515-C382D08EE5AF}"/>
    <dgm:cxn modelId="{20F55493-B92E-46C3-B71C-2E2C242A53A2}" type="presOf" srcId="{6B448868-7C91-4BA7-928D-015E16FE00B4}" destId="{9C92A463-5467-4FC3-9CA8-D8F4B823D6A6}" srcOrd="0" destOrd="0" presId="urn:microsoft.com/office/officeart/2005/8/layout/cycle3"/>
    <dgm:cxn modelId="{1AB4DB98-462E-4CD3-8B12-FE2DD277DF2C}" srcId="{B3F601EF-DBA0-4752-B365-89DF76204138}" destId="{75EC1A12-6E46-42FB-909F-BD5A694489B6}" srcOrd="4" destOrd="0" parTransId="{6F4B2BDF-4E27-48E7-90ED-8AAD029B8B3E}" sibTransId="{24724B43-2AF1-4407-A358-7A909E560B4B}"/>
    <dgm:cxn modelId="{580E4799-A58A-4810-994E-397DAD76AE4C}" type="presOf" srcId="{D12C74FD-EFD9-45D9-B6C9-D61559D95784}" destId="{7D2671A2-C258-42A8-8717-A42B54B84B66}" srcOrd="0" destOrd="0" presId="urn:microsoft.com/office/officeart/2005/8/layout/cycle3"/>
    <dgm:cxn modelId="{AA8544C3-C439-4499-8558-C0E2FE3A3DA0}" srcId="{B3F601EF-DBA0-4752-B365-89DF76204138}" destId="{6B448868-7C91-4BA7-928D-015E16FE00B4}" srcOrd="1" destOrd="0" parTransId="{4762FCF1-EE77-4FEB-BF7B-0E2B9D0DC1ED}" sibTransId="{66F91B1D-30D9-4239-AED3-A076E8729B26}"/>
    <dgm:cxn modelId="{02E4F8D4-C1A2-4ED1-9D33-19E666BE3E81}" srcId="{B3F601EF-DBA0-4752-B365-89DF76204138}" destId="{0B668BA7-3ACB-4AB8-810E-6A4A7066A584}" srcOrd="0" destOrd="0" parTransId="{FCA3D8AA-9173-456C-A40D-48EF96530290}" sibTransId="{F6C93F8A-17A2-44DC-ACF8-E55AA7CBE739}"/>
    <dgm:cxn modelId="{AE60DBEE-B046-4F71-B94E-02133A892DAC}" type="presOf" srcId="{8860334A-C40A-4F10-BF58-40011EAF1625}" destId="{A82D4BB6-6A13-4DED-926C-4555E623EECF}" srcOrd="0" destOrd="0" presId="urn:microsoft.com/office/officeart/2005/8/layout/cycle3"/>
    <dgm:cxn modelId="{901F1191-0DF5-4E1C-8C99-AEB9A4E26748}" type="presParOf" srcId="{A6B36CF0-9F09-4F02-AA85-BD2C0D769136}" destId="{162201C5-CC61-4728-93A6-01DCD795B7BD}" srcOrd="0" destOrd="0" presId="urn:microsoft.com/office/officeart/2005/8/layout/cycle3"/>
    <dgm:cxn modelId="{DF30AAC8-E91C-4F5B-909E-35B335BD5B7F}" type="presParOf" srcId="{162201C5-CC61-4728-93A6-01DCD795B7BD}" destId="{AF6FBF77-19D7-4DF7-96A6-C2EF981B27FC}" srcOrd="0" destOrd="0" presId="urn:microsoft.com/office/officeart/2005/8/layout/cycle3"/>
    <dgm:cxn modelId="{D56CCB1F-7EA1-4159-BBA3-F58E7C6E3BB6}" type="presParOf" srcId="{162201C5-CC61-4728-93A6-01DCD795B7BD}" destId="{05AD5DDF-554C-4B70-B646-95092790C64F}" srcOrd="1" destOrd="0" presId="urn:microsoft.com/office/officeart/2005/8/layout/cycle3"/>
    <dgm:cxn modelId="{321E7974-C8DB-4AB6-A8A1-E3036CB70DE5}" type="presParOf" srcId="{162201C5-CC61-4728-93A6-01DCD795B7BD}" destId="{9C92A463-5467-4FC3-9CA8-D8F4B823D6A6}" srcOrd="2" destOrd="0" presId="urn:microsoft.com/office/officeart/2005/8/layout/cycle3"/>
    <dgm:cxn modelId="{AB166ECA-EA93-4987-A44A-7713A35DE402}" type="presParOf" srcId="{162201C5-CC61-4728-93A6-01DCD795B7BD}" destId="{7D2671A2-C258-42A8-8717-A42B54B84B66}" srcOrd="3" destOrd="0" presId="urn:microsoft.com/office/officeart/2005/8/layout/cycle3"/>
    <dgm:cxn modelId="{C81ED5A7-B832-46FB-ADC2-0A9AECEB950C}" type="presParOf" srcId="{162201C5-CC61-4728-93A6-01DCD795B7BD}" destId="{A82D4BB6-6A13-4DED-926C-4555E623EECF}" srcOrd="4" destOrd="0" presId="urn:microsoft.com/office/officeart/2005/8/layout/cycle3"/>
    <dgm:cxn modelId="{6371F512-1B34-45AC-85DC-27CAA4CD739A}" type="presParOf" srcId="{162201C5-CC61-4728-93A6-01DCD795B7BD}" destId="{03AD8858-8662-4054-8AF0-37FA15F6E533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3F601EF-DBA0-4752-B365-89DF76204138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668BA7-3ACB-4AB8-810E-6A4A7066A584}">
      <dgm:prSet phldrT="[Text]" custT="1"/>
      <dgm:spPr/>
      <dgm:t>
        <a:bodyPr/>
        <a:lstStyle/>
        <a:p>
          <a:r>
            <a:rPr lang="en-US" sz="3000" b="1" kern="1200" dirty="0">
              <a:solidFill>
                <a:srgbClr val="00B0F0"/>
              </a:solidFill>
              <a:latin typeface="Calibri" panose="020F0502020204030204"/>
              <a:ea typeface="+mn-ea"/>
              <a:cs typeface="+mn-cs"/>
            </a:rPr>
            <a:t>Inspire</a:t>
          </a:r>
          <a:r>
            <a:rPr lang="en-US" sz="3000" b="1" kern="1200" dirty="0">
              <a:solidFill>
                <a:srgbClr val="002060"/>
              </a:solidFill>
            </a:rPr>
            <a:t> </a:t>
          </a:r>
          <a:r>
            <a:rPr lang="en-US" sz="3000" b="1" kern="1200" dirty="0">
              <a:solidFill>
                <a:srgbClr val="00B0F0"/>
              </a:solidFill>
              <a:latin typeface="Calibri" panose="020F0502020204030204"/>
              <a:ea typeface="+mn-ea"/>
              <a:cs typeface="+mn-cs"/>
            </a:rPr>
            <a:t>Purpose</a:t>
          </a:r>
        </a:p>
      </dgm:t>
    </dgm:pt>
    <dgm:pt modelId="{FCA3D8AA-9173-456C-A40D-48EF96530290}" type="parTrans" cxnId="{02E4F8D4-C1A2-4ED1-9D33-19E666BE3E81}">
      <dgm:prSet/>
      <dgm:spPr/>
      <dgm:t>
        <a:bodyPr/>
        <a:lstStyle/>
        <a:p>
          <a:endParaRPr lang="en-US"/>
        </a:p>
      </dgm:t>
    </dgm:pt>
    <dgm:pt modelId="{F6C93F8A-17A2-44DC-ACF8-E55AA7CBE739}" type="sibTrans" cxnId="{02E4F8D4-C1A2-4ED1-9D33-19E666BE3E81}">
      <dgm:prSet/>
      <dgm:spPr/>
      <dgm:t>
        <a:bodyPr/>
        <a:lstStyle/>
        <a:p>
          <a:endParaRPr lang="en-US"/>
        </a:p>
      </dgm:t>
    </dgm:pt>
    <dgm:pt modelId="{6B448868-7C91-4BA7-928D-015E16FE00B4}">
      <dgm:prSet phldrT="[Text]" custT="1"/>
      <dgm:spPr/>
      <dgm:t>
        <a:bodyPr/>
        <a:lstStyle/>
        <a:p>
          <a:r>
            <a:rPr lang="en-US" sz="3000" b="1" kern="1200" dirty="0">
              <a:solidFill>
                <a:srgbClr val="00B0F0"/>
              </a:solidFill>
              <a:latin typeface="Calibri" panose="020F0502020204030204"/>
              <a:ea typeface="+mn-ea"/>
              <a:cs typeface="+mn-cs"/>
            </a:rPr>
            <a:t>Set up for Success</a:t>
          </a:r>
        </a:p>
      </dgm:t>
    </dgm:pt>
    <dgm:pt modelId="{4762FCF1-EE77-4FEB-BF7B-0E2B9D0DC1ED}" type="parTrans" cxnId="{AA8544C3-C439-4499-8558-C0E2FE3A3DA0}">
      <dgm:prSet/>
      <dgm:spPr/>
      <dgm:t>
        <a:bodyPr/>
        <a:lstStyle/>
        <a:p>
          <a:endParaRPr lang="en-US"/>
        </a:p>
      </dgm:t>
    </dgm:pt>
    <dgm:pt modelId="{66F91B1D-30D9-4239-AED3-A076E8729B26}" type="sibTrans" cxnId="{AA8544C3-C439-4499-8558-C0E2FE3A3DA0}">
      <dgm:prSet/>
      <dgm:spPr/>
      <dgm:t>
        <a:bodyPr/>
        <a:lstStyle/>
        <a:p>
          <a:endParaRPr lang="en-US"/>
        </a:p>
      </dgm:t>
    </dgm:pt>
    <dgm:pt modelId="{D12C74FD-EFD9-45D9-B6C9-D61559D95784}">
      <dgm:prSet phldrT="[Text]" custT="1"/>
      <dgm:spPr/>
      <dgm:t>
        <a:bodyPr/>
        <a:lstStyle/>
        <a:p>
          <a:r>
            <a:rPr lang="en-US" sz="3000" b="1" kern="1200" dirty="0">
              <a:solidFill>
                <a:srgbClr val="00B0F0"/>
              </a:solidFill>
              <a:latin typeface="Calibri" panose="020F0502020204030204"/>
              <a:ea typeface="+mn-ea"/>
              <a:cs typeface="+mn-cs"/>
            </a:rPr>
            <a:t>Optimize Flow</a:t>
          </a:r>
        </a:p>
      </dgm:t>
    </dgm:pt>
    <dgm:pt modelId="{666DC539-2ADA-470E-80BF-3A1A746AF8FC}" type="parTrans" cxnId="{8BFAEA90-FC92-459C-9052-990BD04CCE80}">
      <dgm:prSet/>
      <dgm:spPr/>
      <dgm:t>
        <a:bodyPr/>
        <a:lstStyle/>
        <a:p>
          <a:endParaRPr lang="en-US"/>
        </a:p>
      </dgm:t>
    </dgm:pt>
    <dgm:pt modelId="{DC5CA39A-EE7B-4DBA-8515-C382D08EE5AF}" type="sibTrans" cxnId="{8BFAEA90-FC92-459C-9052-990BD04CCE80}">
      <dgm:prSet/>
      <dgm:spPr/>
      <dgm:t>
        <a:bodyPr/>
        <a:lstStyle/>
        <a:p>
          <a:endParaRPr lang="en-US"/>
        </a:p>
      </dgm:t>
    </dgm:pt>
    <dgm:pt modelId="{8860334A-C40A-4F10-BF58-40011EAF1625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Govern for Greatness</a:t>
          </a:r>
        </a:p>
      </dgm:t>
    </dgm:pt>
    <dgm:pt modelId="{E5A43DC2-50C5-4FFA-9700-ABBCA5B8AB90}" type="parTrans" cxnId="{FB730E17-8C42-4379-BA4D-34CD9167ECD5}">
      <dgm:prSet/>
      <dgm:spPr/>
      <dgm:t>
        <a:bodyPr/>
        <a:lstStyle/>
        <a:p>
          <a:endParaRPr lang="en-US"/>
        </a:p>
      </dgm:t>
    </dgm:pt>
    <dgm:pt modelId="{01AD83B9-D229-4D46-A685-3D58AF6B037F}" type="sibTrans" cxnId="{FB730E17-8C42-4379-BA4D-34CD9167ECD5}">
      <dgm:prSet/>
      <dgm:spPr/>
      <dgm:t>
        <a:bodyPr/>
        <a:lstStyle/>
        <a:p>
          <a:endParaRPr lang="en-US"/>
        </a:p>
      </dgm:t>
    </dgm:pt>
    <dgm:pt modelId="{75EC1A12-6E46-42FB-909F-BD5A694489B6}">
      <dgm:prSet phldrT="[Text]"/>
      <dgm:spPr/>
      <dgm:t>
        <a:bodyPr/>
        <a:lstStyle/>
        <a:p>
          <a:r>
            <a:rPr lang="en-US" b="1" dirty="0">
              <a:solidFill>
                <a:srgbClr val="00B0F0"/>
              </a:solidFill>
            </a:rPr>
            <a:t>Drive Innovation</a:t>
          </a:r>
        </a:p>
      </dgm:t>
    </dgm:pt>
    <dgm:pt modelId="{6F4B2BDF-4E27-48E7-90ED-8AAD029B8B3E}" type="parTrans" cxnId="{1AB4DB98-462E-4CD3-8B12-FE2DD277DF2C}">
      <dgm:prSet/>
      <dgm:spPr/>
      <dgm:t>
        <a:bodyPr/>
        <a:lstStyle/>
        <a:p>
          <a:endParaRPr lang="en-US"/>
        </a:p>
      </dgm:t>
    </dgm:pt>
    <dgm:pt modelId="{24724B43-2AF1-4407-A358-7A909E560B4B}" type="sibTrans" cxnId="{1AB4DB98-462E-4CD3-8B12-FE2DD277DF2C}">
      <dgm:prSet/>
      <dgm:spPr/>
      <dgm:t>
        <a:bodyPr/>
        <a:lstStyle/>
        <a:p>
          <a:endParaRPr lang="en-US"/>
        </a:p>
      </dgm:t>
    </dgm:pt>
    <dgm:pt modelId="{A6B36CF0-9F09-4F02-AA85-BD2C0D769136}" type="pres">
      <dgm:prSet presAssocID="{B3F601EF-DBA0-4752-B365-89DF76204138}" presName="Name0" presStyleCnt="0">
        <dgm:presLayoutVars>
          <dgm:dir/>
          <dgm:resizeHandles val="exact"/>
        </dgm:presLayoutVars>
      </dgm:prSet>
      <dgm:spPr/>
    </dgm:pt>
    <dgm:pt modelId="{162201C5-CC61-4728-93A6-01DCD795B7BD}" type="pres">
      <dgm:prSet presAssocID="{B3F601EF-DBA0-4752-B365-89DF76204138}" presName="cycle" presStyleCnt="0"/>
      <dgm:spPr/>
    </dgm:pt>
    <dgm:pt modelId="{AF6FBF77-19D7-4DF7-96A6-C2EF981B27FC}" type="pres">
      <dgm:prSet presAssocID="{0B668BA7-3ACB-4AB8-810E-6A4A7066A584}" presName="nodeFirstNode" presStyleLbl="node1" presStyleIdx="0" presStyleCnt="5" custRadScaleRad="97445">
        <dgm:presLayoutVars>
          <dgm:bulletEnabled val="1"/>
        </dgm:presLayoutVars>
      </dgm:prSet>
      <dgm:spPr/>
    </dgm:pt>
    <dgm:pt modelId="{05AD5DDF-554C-4B70-B646-95092790C64F}" type="pres">
      <dgm:prSet presAssocID="{F6C93F8A-17A2-44DC-ACF8-E55AA7CBE739}" presName="sibTransFirstNode" presStyleLbl="bgShp" presStyleIdx="0" presStyleCnt="1"/>
      <dgm:spPr/>
    </dgm:pt>
    <dgm:pt modelId="{9C92A463-5467-4FC3-9CA8-D8F4B823D6A6}" type="pres">
      <dgm:prSet presAssocID="{6B448868-7C91-4BA7-928D-015E16FE00B4}" presName="nodeFollowingNodes" presStyleLbl="node1" presStyleIdx="1" presStyleCnt="5">
        <dgm:presLayoutVars>
          <dgm:bulletEnabled val="1"/>
        </dgm:presLayoutVars>
      </dgm:prSet>
      <dgm:spPr/>
    </dgm:pt>
    <dgm:pt modelId="{7D2671A2-C258-42A8-8717-A42B54B84B66}" type="pres">
      <dgm:prSet presAssocID="{D12C74FD-EFD9-45D9-B6C9-D61559D95784}" presName="nodeFollowingNodes" presStyleLbl="node1" presStyleIdx="2" presStyleCnt="5">
        <dgm:presLayoutVars>
          <dgm:bulletEnabled val="1"/>
        </dgm:presLayoutVars>
      </dgm:prSet>
      <dgm:spPr/>
    </dgm:pt>
    <dgm:pt modelId="{A82D4BB6-6A13-4DED-926C-4555E623EECF}" type="pres">
      <dgm:prSet presAssocID="{8860334A-C40A-4F10-BF58-40011EAF1625}" presName="nodeFollowingNodes" presStyleLbl="node1" presStyleIdx="3" presStyleCnt="5">
        <dgm:presLayoutVars>
          <dgm:bulletEnabled val="1"/>
        </dgm:presLayoutVars>
      </dgm:prSet>
      <dgm:spPr/>
    </dgm:pt>
    <dgm:pt modelId="{03AD8858-8662-4054-8AF0-37FA15F6E533}" type="pres">
      <dgm:prSet presAssocID="{75EC1A12-6E46-42FB-909F-BD5A694489B6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95CAE316-1E16-4683-81D5-18E64375A74D}" type="presOf" srcId="{0B668BA7-3ACB-4AB8-810E-6A4A7066A584}" destId="{AF6FBF77-19D7-4DF7-96A6-C2EF981B27FC}" srcOrd="0" destOrd="0" presId="urn:microsoft.com/office/officeart/2005/8/layout/cycle3"/>
    <dgm:cxn modelId="{FB730E17-8C42-4379-BA4D-34CD9167ECD5}" srcId="{B3F601EF-DBA0-4752-B365-89DF76204138}" destId="{8860334A-C40A-4F10-BF58-40011EAF1625}" srcOrd="3" destOrd="0" parTransId="{E5A43DC2-50C5-4FFA-9700-ABBCA5B8AB90}" sibTransId="{01AD83B9-D229-4D46-A685-3D58AF6B037F}"/>
    <dgm:cxn modelId="{3EDDD239-C0C3-49DC-9766-F6B245DBD3C9}" type="presOf" srcId="{75EC1A12-6E46-42FB-909F-BD5A694489B6}" destId="{03AD8858-8662-4054-8AF0-37FA15F6E533}" srcOrd="0" destOrd="0" presId="urn:microsoft.com/office/officeart/2005/8/layout/cycle3"/>
    <dgm:cxn modelId="{239BB054-2E4D-4F49-8DA3-E9EB59FF3C8A}" type="presOf" srcId="{B3F601EF-DBA0-4752-B365-89DF76204138}" destId="{A6B36CF0-9F09-4F02-AA85-BD2C0D769136}" srcOrd="0" destOrd="0" presId="urn:microsoft.com/office/officeart/2005/8/layout/cycle3"/>
    <dgm:cxn modelId="{89A88475-9ADE-4FD9-8C8B-2DDBF339DDF0}" type="presOf" srcId="{F6C93F8A-17A2-44DC-ACF8-E55AA7CBE739}" destId="{05AD5DDF-554C-4B70-B646-95092790C64F}" srcOrd="0" destOrd="0" presId="urn:microsoft.com/office/officeart/2005/8/layout/cycle3"/>
    <dgm:cxn modelId="{8BFAEA90-FC92-459C-9052-990BD04CCE80}" srcId="{B3F601EF-DBA0-4752-B365-89DF76204138}" destId="{D12C74FD-EFD9-45D9-B6C9-D61559D95784}" srcOrd="2" destOrd="0" parTransId="{666DC539-2ADA-470E-80BF-3A1A746AF8FC}" sibTransId="{DC5CA39A-EE7B-4DBA-8515-C382D08EE5AF}"/>
    <dgm:cxn modelId="{20F55493-B92E-46C3-B71C-2E2C242A53A2}" type="presOf" srcId="{6B448868-7C91-4BA7-928D-015E16FE00B4}" destId="{9C92A463-5467-4FC3-9CA8-D8F4B823D6A6}" srcOrd="0" destOrd="0" presId="urn:microsoft.com/office/officeart/2005/8/layout/cycle3"/>
    <dgm:cxn modelId="{1AB4DB98-462E-4CD3-8B12-FE2DD277DF2C}" srcId="{B3F601EF-DBA0-4752-B365-89DF76204138}" destId="{75EC1A12-6E46-42FB-909F-BD5A694489B6}" srcOrd="4" destOrd="0" parTransId="{6F4B2BDF-4E27-48E7-90ED-8AAD029B8B3E}" sibTransId="{24724B43-2AF1-4407-A358-7A909E560B4B}"/>
    <dgm:cxn modelId="{580E4799-A58A-4810-994E-397DAD76AE4C}" type="presOf" srcId="{D12C74FD-EFD9-45D9-B6C9-D61559D95784}" destId="{7D2671A2-C258-42A8-8717-A42B54B84B66}" srcOrd="0" destOrd="0" presId="urn:microsoft.com/office/officeart/2005/8/layout/cycle3"/>
    <dgm:cxn modelId="{AA8544C3-C439-4499-8558-C0E2FE3A3DA0}" srcId="{B3F601EF-DBA0-4752-B365-89DF76204138}" destId="{6B448868-7C91-4BA7-928D-015E16FE00B4}" srcOrd="1" destOrd="0" parTransId="{4762FCF1-EE77-4FEB-BF7B-0E2B9D0DC1ED}" sibTransId="{66F91B1D-30D9-4239-AED3-A076E8729B26}"/>
    <dgm:cxn modelId="{02E4F8D4-C1A2-4ED1-9D33-19E666BE3E81}" srcId="{B3F601EF-DBA0-4752-B365-89DF76204138}" destId="{0B668BA7-3ACB-4AB8-810E-6A4A7066A584}" srcOrd="0" destOrd="0" parTransId="{FCA3D8AA-9173-456C-A40D-48EF96530290}" sibTransId="{F6C93F8A-17A2-44DC-ACF8-E55AA7CBE739}"/>
    <dgm:cxn modelId="{AE60DBEE-B046-4F71-B94E-02133A892DAC}" type="presOf" srcId="{8860334A-C40A-4F10-BF58-40011EAF1625}" destId="{A82D4BB6-6A13-4DED-926C-4555E623EECF}" srcOrd="0" destOrd="0" presId="urn:microsoft.com/office/officeart/2005/8/layout/cycle3"/>
    <dgm:cxn modelId="{901F1191-0DF5-4E1C-8C99-AEB9A4E26748}" type="presParOf" srcId="{A6B36CF0-9F09-4F02-AA85-BD2C0D769136}" destId="{162201C5-CC61-4728-93A6-01DCD795B7BD}" srcOrd="0" destOrd="0" presId="urn:microsoft.com/office/officeart/2005/8/layout/cycle3"/>
    <dgm:cxn modelId="{DF30AAC8-E91C-4F5B-909E-35B335BD5B7F}" type="presParOf" srcId="{162201C5-CC61-4728-93A6-01DCD795B7BD}" destId="{AF6FBF77-19D7-4DF7-96A6-C2EF981B27FC}" srcOrd="0" destOrd="0" presId="urn:microsoft.com/office/officeart/2005/8/layout/cycle3"/>
    <dgm:cxn modelId="{D56CCB1F-7EA1-4159-BBA3-F58E7C6E3BB6}" type="presParOf" srcId="{162201C5-CC61-4728-93A6-01DCD795B7BD}" destId="{05AD5DDF-554C-4B70-B646-95092790C64F}" srcOrd="1" destOrd="0" presId="urn:microsoft.com/office/officeart/2005/8/layout/cycle3"/>
    <dgm:cxn modelId="{321E7974-C8DB-4AB6-A8A1-E3036CB70DE5}" type="presParOf" srcId="{162201C5-CC61-4728-93A6-01DCD795B7BD}" destId="{9C92A463-5467-4FC3-9CA8-D8F4B823D6A6}" srcOrd="2" destOrd="0" presId="urn:microsoft.com/office/officeart/2005/8/layout/cycle3"/>
    <dgm:cxn modelId="{AB166ECA-EA93-4987-A44A-7713A35DE402}" type="presParOf" srcId="{162201C5-CC61-4728-93A6-01DCD795B7BD}" destId="{7D2671A2-C258-42A8-8717-A42B54B84B66}" srcOrd="3" destOrd="0" presId="urn:microsoft.com/office/officeart/2005/8/layout/cycle3"/>
    <dgm:cxn modelId="{C81ED5A7-B832-46FB-ADC2-0A9AECEB950C}" type="presParOf" srcId="{162201C5-CC61-4728-93A6-01DCD795B7BD}" destId="{A82D4BB6-6A13-4DED-926C-4555E623EECF}" srcOrd="4" destOrd="0" presId="urn:microsoft.com/office/officeart/2005/8/layout/cycle3"/>
    <dgm:cxn modelId="{6371F512-1B34-45AC-85DC-27CAA4CD739A}" type="presParOf" srcId="{162201C5-CC61-4728-93A6-01DCD795B7BD}" destId="{03AD8858-8662-4054-8AF0-37FA15F6E533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3F601EF-DBA0-4752-B365-89DF76204138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668BA7-3ACB-4AB8-810E-6A4A7066A584}">
      <dgm:prSet phldrT="[Text]" custT="1"/>
      <dgm:spPr/>
      <dgm:t>
        <a:bodyPr/>
        <a:lstStyle/>
        <a:p>
          <a:r>
            <a:rPr lang="en-US" sz="3000" b="1" kern="1200" dirty="0">
              <a:solidFill>
                <a:srgbClr val="00B0F0"/>
              </a:solidFill>
              <a:latin typeface="Calibri" panose="020F0502020204030204"/>
              <a:ea typeface="+mn-ea"/>
              <a:cs typeface="+mn-cs"/>
            </a:rPr>
            <a:t>Inspire</a:t>
          </a:r>
          <a:r>
            <a:rPr lang="en-US" sz="3000" b="1" kern="1200" dirty="0">
              <a:solidFill>
                <a:srgbClr val="002060"/>
              </a:solidFill>
            </a:rPr>
            <a:t> </a:t>
          </a:r>
          <a:r>
            <a:rPr lang="en-US" sz="3000" b="1" kern="1200" dirty="0">
              <a:solidFill>
                <a:srgbClr val="00B0F0"/>
              </a:solidFill>
              <a:latin typeface="Calibri" panose="020F0502020204030204"/>
              <a:ea typeface="+mn-ea"/>
              <a:cs typeface="+mn-cs"/>
            </a:rPr>
            <a:t>Purpose</a:t>
          </a:r>
        </a:p>
      </dgm:t>
    </dgm:pt>
    <dgm:pt modelId="{FCA3D8AA-9173-456C-A40D-48EF96530290}" type="parTrans" cxnId="{02E4F8D4-C1A2-4ED1-9D33-19E666BE3E81}">
      <dgm:prSet/>
      <dgm:spPr/>
      <dgm:t>
        <a:bodyPr/>
        <a:lstStyle/>
        <a:p>
          <a:endParaRPr lang="en-US"/>
        </a:p>
      </dgm:t>
    </dgm:pt>
    <dgm:pt modelId="{F6C93F8A-17A2-44DC-ACF8-E55AA7CBE739}" type="sibTrans" cxnId="{02E4F8D4-C1A2-4ED1-9D33-19E666BE3E81}">
      <dgm:prSet/>
      <dgm:spPr/>
      <dgm:t>
        <a:bodyPr/>
        <a:lstStyle/>
        <a:p>
          <a:endParaRPr lang="en-US"/>
        </a:p>
      </dgm:t>
    </dgm:pt>
    <dgm:pt modelId="{6B448868-7C91-4BA7-928D-015E16FE00B4}">
      <dgm:prSet phldrT="[Text]" custT="1"/>
      <dgm:spPr/>
      <dgm:t>
        <a:bodyPr/>
        <a:lstStyle/>
        <a:p>
          <a:r>
            <a:rPr lang="en-US" sz="3000" b="1" kern="1200" dirty="0">
              <a:solidFill>
                <a:srgbClr val="00B0F0"/>
              </a:solidFill>
              <a:latin typeface="Calibri" panose="020F0502020204030204"/>
              <a:ea typeface="+mn-ea"/>
              <a:cs typeface="+mn-cs"/>
            </a:rPr>
            <a:t>Set up for Success</a:t>
          </a:r>
        </a:p>
      </dgm:t>
    </dgm:pt>
    <dgm:pt modelId="{4762FCF1-EE77-4FEB-BF7B-0E2B9D0DC1ED}" type="parTrans" cxnId="{AA8544C3-C439-4499-8558-C0E2FE3A3DA0}">
      <dgm:prSet/>
      <dgm:spPr/>
      <dgm:t>
        <a:bodyPr/>
        <a:lstStyle/>
        <a:p>
          <a:endParaRPr lang="en-US"/>
        </a:p>
      </dgm:t>
    </dgm:pt>
    <dgm:pt modelId="{66F91B1D-30D9-4239-AED3-A076E8729B26}" type="sibTrans" cxnId="{AA8544C3-C439-4499-8558-C0E2FE3A3DA0}">
      <dgm:prSet/>
      <dgm:spPr/>
      <dgm:t>
        <a:bodyPr/>
        <a:lstStyle/>
        <a:p>
          <a:endParaRPr lang="en-US"/>
        </a:p>
      </dgm:t>
    </dgm:pt>
    <dgm:pt modelId="{D12C74FD-EFD9-45D9-B6C9-D61559D95784}">
      <dgm:prSet phldrT="[Text]" custT="1"/>
      <dgm:spPr/>
      <dgm:t>
        <a:bodyPr/>
        <a:lstStyle/>
        <a:p>
          <a:r>
            <a:rPr lang="en-US" sz="3000" b="1" kern="1200" dirty="0">
              <a:solidFill>
                <a:srgbClr val="00B0F0"/>
              </a:solidFill>
              <a:latin typeface="Calibri" panose="020F0502020204030204"/>
              <a:ea typeface="+mn-ea"/>
              <a:cs typeface="+mn-cs"/>
            </a:rPr>
            <a:t>Optimize Flow</a:t>
          </a:r>
        </a:p>
      </dgm:t>
    </dgm:pt>
    <dgm:pt modelId="{666DC539-2ADA-470E-80BF-3A1A746AF8FC}" type="parTrans" cxnId="{8BFAEA90-FC92-459C-9052-990BD04CCE80}">
      <dgm:prSet/>
      <dgm:spPr/>
      <dgm:t>
        <a:bodyPr/>
        <a:lstStyle/>
        <a:p>
          <a:endParaRPr lang="en-US"/>
        </a:p>
      </dgm:t>
    </dgm:pt>
    <dgm:pt modelId="{DC5CA39A-EE7B-4DBA-8515-C382D08EE5AF}" type="sibTrans" cxnId="{8BFAEA90-FC92-459C-9052-990BD04CCE80}">
      <dgm:prSet/>
      <dgm:spPr/>
      <dgm:t>
        <a:bodyPr/>
        <a:lstStyle/>
        <a:p>
          <a:endParaRPr lang="en-US"/>
        </a:p>
      </dgm:t>
    </dgm:pt>
    <dgm:pt modelId="{8860334A-C40A-4F10-BF58-40011EAF1625}">
      <dgm:prSet phldrT="[Text]" custT="1"/>
      <dgm:spPr/>
      <dgm:t>
        <a:bodyPr/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rgbClr val="00B0F0"/>
              </a:solidFill>
              <a:latin typeface="Calibri" panose="020F0502020204030204"/>
              <a:ea typeface="+mn-ea"/>
              <a:cs typeface="+mn-cs"/>
            </a:rPr>
            <a:t>Govern for Greatness</a:t>
          </a:r>
        </a:p>
      </dgm:t>
    </dgm:pt>
    <dgm:pt modelId="{E5A43DC2-50C5-4FFA-9700-ABBCA5B8AB90}" type="parTrans" cxnId="{FB730E17-8C42-4379-BA4D-34CD9167ECD5}">
      <dgm:prSet/>
      <dgm:spPr/>
      <dgm:t>
        <a:bodyPr/>
        <a:lstStyle/>
        <a:p>
          <a:endParaRPr lang="en-US"/>
        </a:p>
      </dgm:t>
    </dgm:pt>
    <dgm:pt modelId="{01AD83B9-D229-4D46-A685-3D58AF6B037F}" type="sibTrans" cxnId="{FB730E17-8C42-4379-BA4D-34CD9167ECD5}">
      <dgm:prSet/>
      <dgm:spPr/>
      <dgm:t>
        <a:bodyPr/>
        <a:lstStyle/>
        <a:p>
          <a:endParaRPr lang="en-US"/>
        </a:p>
      </dgm:t>
    </dgm:pt>
    <dgm:pt modelId="{75EC1A12-6E46-42FB-909F-BD5A694489B6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Drive Innovation</a:t>
          </a:r>
        </a:p>
      </dgm:t>
    </dgm:pt>
    <dgm:pt modelId="{6F4B2BDF-4E27-48E7-90ED-8AAD029B8B3E}" type="parTrans" cxnId="{1AB4DB98-462E-4CD3-8B12-FE2DD277DF2C}">
      <dgm:prSet/>
      <dgm:spPr/>
      <dgm:t>
        <a:bodyPr/>
        <a:lstStyle/>
        <a:p>
          <a:endParaRPr lang="en-US"/>
        </a:p>
      </dgm:t>
    </dgm:pt>
    <dgm:pt modelId="{24724B43-2AF1-4407-A358-7A909E560B4B}" type="sibTrans" cxnId="{1AB4DB98-462E-4CD3-8B12-FE2DD277DF2C}">
      <dgm:prSet/>
      <dgm:spPr/>
      <dgm:t>
        <a:bodyPr/>
        <a:lstStyle/>
        <a:p>
          <a:endParaRPr lang="en-US"/>
        </a:p>
      </dgm:t>
    </dgm:pt>
    <dgm:pt modelId="{A6B36CF0-9F09-4F02-AA85-BD2C0D769136}" type="pres">
      <dgm:prSet presAssocID="{B3F601EF-DBA0-4752-B365-89DF76204138}" presName="Name0" presStyleCnt="0">
        <dgm:presLayoutVars>
          <dgm:dir/>
          <dgm:resizeHandles val="exact"/>
        </dgm:presLayoutVars>
      </dgm:prSet>
      <dgm:spPr/>
    </dgm:pt>
    <dgm:pt modelId="{162201C5-CC61-4728-93A6-01DCD795B7BD}" type="pres">
      <dgm:prSet presAssocID="{B3F601EF-DBA0-4752-B365-89DF76204138}" presName="cycle" presStyleCnt="0"/>
      <dgm:spPr/>
    </dgm:pt>
    <dgm:pt modelId="{AF6FBF77-19D7-4DF7-96A6-C2EF981B27FC}" type="pres">
      <dgm:prSet presAssocID="{0B668BA7-3ACB-4AB8-810E-6A4A7066A584}" presName="nodeFirstNode" presStyleLbl="node1" presStyleIdx="0" presStyleCnt="5" custRadScaleRad="97445">
        <dgm:presLayoutVars>
          <dgm:bulletEnabled val="1"/>
        </dgm:presLayoutVars>
      </dgm:prSet>
      <dgm:spPr/>
    </dgm:pt>
    <dgm:pt modelId="{05AD5DDF-554C-4B70-B646-95092790C64F}" type="pres">
      <dgm:prSet presAssocID="{F6C93F8A-17A2-44DC-ACF8-E55AA7CBE739}" presName="sibTransFirstNode" presStyleLbl="bgShp" presStyleIdx="0" presStyleCnt="1"/>
      <dgm:spPr/>
    </dgm:pt>
    <dgm:pt modelId="{9C92A463-5467-4FC3-9CA8-D8F4B823D6A6}" type="pres">
      <dgm:prSet presAssocID="{6B448868-7C91-4BA7-928D-015E16FE00B4}" presName="nodeFollowingNodes" presStyleLbl="node1" presStyleIdx="1" presStyleCnt="5">
        <dgm:presLayoutVars>
          <dgm:bulletEnabled val="1"/>
        </dgm:presLayoutVars>
      </dgm:prSet>
      <dgm:spPr/>
    </dgm:pt>
    <dgm:pt modelId="{7D2671A2-C258-42A8-8717-A42B54B84B66}" type="pres">
      <dgm:prSet presAssocID="{D12C74FD-EFD9-45D9-B6C9-D61559D95784}" presName="nodeFollowingNodes" presStyleLbl="node1" presStyleIdx="2" presStyleCnt="5">
        <dgm:presLayoutVars>
          <dgm:bulletEnabled val="1"/>
        </dgm:presLayoutVars>
      </dgm:prSet>
      <dgm:spPr/>
    </dgm:pt>
    <dgm:pt modelId="{A82D4BB6-6A13-4DED-926C-4555E623EECF}" type="pres">
      <dgm:prSet presAssocID="{8860334A-C40A-4F10-BF58-40011EAF1625}" presName="nodeFollowingNodes" presStyleLbl="node1" presStyleIdx="3" presStyleCnt="5">
        <dgm:presLayoutVars>
          <dgm:bulletEnabled val="1"/>
        </dgm:presLayoutVars>
      </dgm:prSet>
      <dgm:spPr/>
    </dgm:pt>
    <dgm:pt modelId="{03AD8858-8662-4054-8AF0-37FA15F6E533}" type="pres">
      <dgm:prSet presAssocID="{75EC1A12-6E46-42FB-909F-BD5A694489B6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95CAE316-1E16-4683-81D5-18E64375A74D}" type="presOf" srcId="{0B668BA7-3ACB-4AB8-810E-6A4A7066A584}" destId="{AF6FBF77-19D7-4DF7-96A6-C2EF981B27FC}" srcOrd="0" destOrd="0" presId="urn:microsoft.com/office/officeart/2005/8/layout/cycle3"/>
    <dgm:cxn modelId="{FB730E17-8C42-4379-BA4D-34CD9167ECD5}" srcId="{B3F601EF-DBA0-4752-B365-89DF76204138}" destId="{8860334A-C40A-4F10-BF58-40011EAF1625}" srcOrd="3" destOrd="0" parTransId="{E5A43DC2-50C5-4FFA-9700-ABBCA5B8AB90}" sibTransId="{01AD83B9-D229-4D46-A685-3D58AF6B037F}"/>
    <dgm:cxn modelId="{3EDDD239-C0C3-49DC-9766-F6B245DBD3C9}" type="presOf" srcId="{75EC1A12-6E46-42FB-909F-BD5A694489B6}" destId="{03AD8858-8662-4054-8AF0-37FA15F6E533}" srcOrd="0" destOrd="0" presId="urn:microsoft.com/office/officeart/2005/8/layout/cycle3"/>
    <dgm:cxn modelId="{239BB054-2E4D-4F49-8DA3-E9EB59FF3C8A}" type="presOf" srcId="{B3F601EF-DBA0-4752-B365-89DF76204138}" destId="{A6B36CF0-9F09-4F02-AA85-BD2C0D769136}" srcOrd="0" destOrd="0" presId="urn:microsoft.com/office/officeart/2005/8/layout/cycle3"/>
    <dgm:cxn modelId="{89A88475-9ADE-4FD9-8C8B-2DDBF339DDF0}" type="presOf" srcId="{F6C93F8A-17A2-44DC-ACF8-E55AA7CBE739}" destId="{05AD5DDF-554C-4B70-B646-95092790C64F}" srcOrd="0" destOrd="0" presId="urn:microsoft.com/office/officeart/2005/8/layout/cycle3"/>
    <dgm:cxn modelId="{8BFAEA90-FC92-459C-9052-990BD04CCE80}" srcId="{B3F601EF-DBA0-4752-B365-89DF76204138}" destId="{D12C74FD-EFD9-45D9-B6C9-D61559D95784}" srcOrd="2" destOrd="0" parTransId="{666DC539-2ADA-470E-80BF-3A1A746AF8FC}" sibTransId="{DC5CA39A-EE7B-4DBA-8515-C382D08EE5AF}"/>
    <dgm:cxn modelId="{20F55493-B92E-46C3-B71C-2E2C242A53A2}" type="presOf" srcId="{6B448868-7C91-4BA7-928D-015E16FE00B4}" destId="{9C92A463-5467-4FC3-9CA8-D8F4B823D6A6}" srcOrd="0" destOrd="0" presId="urn:microsoft.com/office/officeart/2005/8/layout/cycle3"/>
    <dgm:cxn modelId="{1AB4DB98-462E-4CD3-8B12-FE2DD277DF2C}" srcId="{B3F601EF-DBA0-4752-B365-89DF76204138}" destId="{75EC1A12-6E46-42FB-909F-BD5A694489B6}" srcOrd="4" destOrd="0" parTransId="{6F4B2BDF-4E27-48E7-90ED-8AAD029B8B3E}" sibTransId="{24724B43-2AF1-4407-A358-7A909E560B4B}"/>
    <dgm:cxn modelId="{580E4799-A58A-4810-994E-397DAD76AE4C}" type="presOf" srcId="{D12C74FD-EFD9-45D9-B6C9-D61559D95784}" destId="{7D2671A2-C258-42A8-8717-A42B54B84B66}" srcOrd="0" destOrd="0" presId="urn:microsoft.com/office/officeart/2005/8/layout/cycle3"/>
    <dgm:cxn modelId="{AA8544C3-C439-4499-8558-C0E2FE3A3DA0}" srcId="{B3F601EF-DBA0-4752-B365-89DF76204138}" destId="{6B448868-7C91-4BA7-928D-015E16FE00B4}" srcOrd="1" destOrd="0" parTransId="{4762FCF1-EE77-4FEB-BF7B-0E2B9D0DC1ED}" sibTransId="{66F91B1D-30D9-4239-AED3-A076E8729B26}"/>
    <dgm:cxn modelId="{02E4F8D4-C1A2-4ED1-9D33-19E666BE3E81}" srcId="{B3F601EF-DBA0-4752-B365-89DF76204138}" destId="{0B668BA7-3ACB-4AB8-810E-6A4A7066A584}" srcOrd="0" destOrd="0" parTransId="{FCA3D8AA-9173-456C-A40D-48EF96530290}" sibTransId="{F6C93F8A-17A2-44DC-ACF8-E55AA7CBE739}"/>
    <dgm:cxn modelId="{AE60DBEE-B046-4F71-B94E-02133A892DAC}" type="presOf" srcId="{8860334A-C40A-4F10-BF58-40011EAF1625}" destId="{A82D4BB6-6A13-4DED-926C-4555E623EECF}" srcOrd="0" destOrd="0" presId="urn:microsoft.com/office/officeart/2005/8/layout/cycle3"/>
    <dgm:cxn modelId="{901F1191-0DF5-4E1C-8C99-AEB9A4E26748}" type="presParOf" srcId="{A6B36CF0-9F09-4F02-AA85-BD2C0D769136}" destId="{162201C5-CC61-4728-93A6-01DCD795B7BD}" srcOrd="0" destOrd="0" presId="urn:microsoft.com/office/officeart/2005/8/layout/cycle3"/>
    <dgm:cxn modelId="{DF30AAC8-E91C-4F5B-909E-35B335BD5B7F}" type="presParOf" srcId="{162201C5-CC61-4728-93A6-01DCD795B7BD}" destId="{AF6FBF77-19D7-4DF7-96A6-C2EF981B27FC}" srcOrd="0" destOrd="0" presId="urn:microsoft.com/office/officeart/2005/8/layout/cycle3"/>
    <dgm:cxn modelId="{D56CCB1F-7EA1-4159-BBA3-F58E7C6E3BB6}" type="presParOf" srcId="{162201C5-CC61-4728-93A6-01DCD795B7BD}" destId="{05AD5DDF-554C-4B70-B646-95092790C64F}" srcOrd="1" destOrd="0" presId="urn:microsoft.com/office/officeart/2005/8/layout/cycle3"/>
    <dgm:cxn modelId="{321E7974-C8DB-4AB6-A8A1-E3036CB70DE5}" type="presParOf" srcId="{162201C5-CC61-4728-93A6-01DCD795B7BD}" destId="{9C92A463-5467-4FC3-9CA8-D8F4B823D6A6}" srcOrd="2" destOrd="0" presId="urn:microsoft.com/office/officeart/2005/8/layout/cycle3"/>
    <dgm:cxn modelId="{AB166ECA-EA93-4987-A44A-7713A35DE402}" type="presParOf" srcId="{162201C5-CC61-4728-93A6-01DCD795B7BD}" destId="{7D2671A2-C258-42A8-8717-A42B54B84B66}" srcOrd="3" destOrd="0" presId="urn:microsoft.com/office/officeart/2005/8/layout/cycle3"/>
    <dgm:cxn modelId="{C81ED5A7-B832-46FB-ADC2-0A9AECEB950C}" type="presParOf" srcId="{162201C5-CC61-4728-93A6-01DCD795B7BD}" destId="{A82D4BB6-6A13-4DED-926C-4555E623EECF}" srcOrd="4" destOrd="0" presId="urn:microsoft.com/office/officeart/2005/8/layout/cycle3"/>
    <dgm:cxn modelId="{6371F512-1B34-45AC-85DC-27CAA4CD739A}" type="presParOf" srcId="{162201C5-CC61-4728-93A6-01DCD795B7BD}" destId="{03AD8858-8662-4054-8AF0-37FA15F6E533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AD5DDF-554C-4B70-B646-95092790C64F}">
      <dsp:nvSpPr>
        <dsp:cNvPr id="0" name=""/>
        <dsp:cNvSpPr/>
      </dsp:nvSpPr>
      <dsp:spPr>
        <a:xfrm>
          <a:off x="1335379" y="25109"/>
          <a:ext cx="5168071" cy="5168071"/>
        </a:xfrm>
        <a:prstGeom prst="circularArrow">
          <a:avLst>
            <a:gd name="adj1" fmla="val 5544"/>
            <a:gd name="adj2" fmla="val 330680"/>
            <a:gd name="adj3" fmla="val 13773219"/>
            <a:gd name="adj4" fmla="val 17387611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6FBF77-19D7-4DF7-96A6-C2EF981B27FC}">
      <dsp:nvSpPr>
        <dsp:cNvPr id="0" name=""/>
        <dsp:cNvSpPr/>
      </dsp:nvSpPr>
      <dsp:spPr>
        <a:xfrm>
          <a:off x="2707994" y="57713"/>
          <a:ext cx="2422841" cy="1211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rgbClr val="002060"/>
              </a:solidFill>
            </a:rPr>
            <a:t>Inspire Purpose</a:t>
          </a:r>
        </a:p>
      </dsp:txBody>
      <dsp:txXfrm>
        <a:off x="2767131" y="116850"/>
        <a:ext cx="2304567" cy="1093146"/>
      </dsp:txXfrm>
    </dsp:sp>
    <dsp:sp modelId="{9C92A463-5467-4FC3-9CA8-D8F4B823D6A6}">
      <dsp:nvSpPr>
        <dsp:cNvPr id="0" name=""/>
        <dsp:cNvSpPr/>
      </dsp:nvSpPr>
      <dsp:spPr>
        <a:xfrm>
          <a:off x="4803998" y="1524240"/>
          <a:ext cx="2422841" cy="1211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rgbClr val="00B0F0"/>
              </a:solidFill>
            </a:rPr>
            <a:t>Set up for Success</a:t>
          </a:r>
        </a:p>
      </dsp:txBody>
      <dsp:txXfrm>
        <a:off x="4863135" y="1583377"/>
        <a:ext cx="2304567" cy="1093146"/>
      </dsp:txXfrm>
    </dsp:sp>
    <dsp:sp modelId="{7D2671A2-C258-42A8-8717-A42B54B84B66}">
      <dsp:nvSpPr>
        <dsp:cNvPr id="0" name=""/>
        <dsp:cNvSpPr/>
      </dsp:nvSpPr>
      <dsp:spPr>
        <a:xfrm>
          <a:off x="4003396" y="3988240"/>
          <a:ext cx="2422841" cy="1211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rgbClr val="00B0F0"/>
              </a:solidFill>
            </a:rPr>
            <a:t>Optimize Flow</a:t>
          </a:r>
        </a:p>
      </dsp:txBody>
      <dsp:txXfrm>
        <a:off x="4062533" y="4047377"/>
        <a:ext cx="2304567" cy="1093146"/>
      </dsp:txXfrm>
    </dsp:sp>
    <dsp:sp modelId="{A82D4BB6-6A13-4DED-926C-4555E623EECF}">
      <dsp:nvSpPr>
        <dsp:cNvPr id="0" name=""/>
        <dsp:cNvSpPr/>
      </dsp:nvSpPr>
      <dsp:spPr>
        <a:xfrm>
          <a:off x="1412593" y="3988240"/>
          <a:ext cx="2422841" cy="1211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rgbClr val="00B0F0"/>
              </a:solidFill>
            </a:rPr>
            <a:t>Govern for Greatness</a:t>
          </a:r>
        </a:p>
      </dsp:txBody>
      <dsp:txXfrm>
        <a:off x="1471730" y="4047377"/>
        <a:ext cx="2304567" cy="1093146"/>
      </dsp:txXfrm>
    </dsp:sp>
    <dsp:sp modelId="{03AD8858-8662-4054-8AF0-37FA15F6E533}">
      <dsp:nvSpPr>
        <dsp:cNvPr id="0" name=""/>
        <dsp:cNvSpPr/>
      </dsp:nvSpPr>
      <dsp:spPr>
        <a:xfrm>
          <a:off x="611991" y="1524240"/>
          <a:ext cx="2422841" cy="1211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rgbClr val="00B0F0"/>
              </a:solidFill>
            </a:rPr>
            <a:t>Drive Innovation</a:t>
          </a:r>
        </a:p>
      </dsp:txBody>
      <dsp:txXfrm>
        <a:off x="671128" y="1583377"/>
        <a:ext cx="2304567" cy="10931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04D4DB-AE32-4CB4-BF94-1438FBE1CE10}">
      <dsp:nvSpPr>
        <dsp:cNvPr id="0" name=""/>
        <dsp:cNvSpPr/>
      </dsp:nvSpPr>
      <dsp:spPr>
        <a:xfrm>
          <a:off x="1354211" y="0"/>
          <a:ext cx="5103732" cy="51037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rgbClr val="00B0F0"/>
              </a:solidFill>
            </a:rPr>
            <a:t>WHAT</a:t>
          </a:r>
          <a:r>
            <a:rPr lang="bg-BG" sz="2500" b="1" kern="1200" dirty="0">
              <a:solidFill>
                <a:srgbClr val="00B0F0"/>
              </a:solidFill>
            </a:rPr>
            <a:t>?</a:t>
          </a:r>
          <a:endParaRPr lang="en-US" sz="2500" b="1" kern="1200" dirty="0">
            <a:solidFill>
              <a:srgbClr val="00B0F0"/>
            </a:solidFill>
          </a:endParaRPr>
        </a:p>
      </dsp:txBody>
      <dsp:txXfrm>
        <a:off x="3014200" y="255186"/>
        <a:ext cx="1783754" cy="765559"/>
      </dsp:txXfrm>
    </dsp:sp>
    <dsp:sp modelId="{F9833072-A50A-4871-913B-857F7A353167}">
      <dsp:nvSpPr>
        <dsp:cNvPr id="0" name=""/>
        <dsp:cNvSpPr/>
      </dsp:nvSpPr>
      <dsp:spPr>
        <a:xfrm>
          <a:off x="1992178" y="1275933"/>
          <a:ext cx="3827799" cy="38277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rgbClr val="00B0F0"/>
              </a:solidFill>
            </a:rPr>
            <a:t>HOW</a:t>
          </a:r>
          <a:r>
            <a:rPr lang="bg-BG" sz="2500" b="1" kern="1200" dirty="0">
              <a:solidFill>
                <a:srgbClr val="00B0F0"/>
              </a:solidFill>
            </a:rPr>
            <a:t>?</a:t>
          </a:r>
          <a:endParaRPr lang="en-US" sz="2500" b="1" kern="1200" dirty="0">
            <a:solidFill>
              <a:srgbClr val="00B0F0"/>
            </a:solidFill>
          </a:endParaRPr>
        </a:p>
      </dsp:txBody>
      <dsp:txXfrm>
        <a:off x="3014200" y="1515170"/>
        <a:ext cx="1783754" cy="717712"/>
      </dsp:txXfrm>
    </dsp:sp>
    <dsp:sp modelId="{F0A693B6-B54E-4418-B069-CAF01AEE23CA}">
      <dsp:nvSpPr>
        <dsp:cNvPr id="0" name=""/>
        <dsp:cNvSpPr/>
      </dsp:nvSpPr>
      <dsp:spPr>
        <a:xfrm>
          <a:off x="2630144" y="2551866"/>
          <a:ext cx="2551866" cy="255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rgbClr val="00B0F0"/>
              </a:solidFill>
            </a:rPr>
            <a:t>WHY</a:t>
          </a:r>
          <a:r>
            <a:rPr lang="bg-BG" sz="2500" b="1" kern="1200" dirty="0">
              <a:solidFill>
                <a:srgbClr val="00B0F0"/>
              </a:solidFill>
            </a:rPr>
            <a:t>?</a:t>
          </a:r>
          <a:endParaRPr lang="en-US" sz="2500" b="1" kern="1200" dirty="0">
            <a:solidFill>
              <a:srgbClr val="00B0F0"/>
            </a:solidFill>
          </a:endParaRPr>
        </a:p>
      </dsp:txBody>
      <dsp:txXfrm>
        <a:off x="3003856" y="3189833"/>
        <a:ext cx="1804442" cy="12759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32315C-411E-4F55-9EED-F543764DE9D5}">
      <dsp:nvSpPr>
        <dsp:cNvPr id="0" name=""/>
        <dsp:cNvSpPr/>
      </dsp:nvSpPr>
      <dsp:spPr>
        <a:xfrm>
          <a:off x="0" y="701631"/>
          <a:ext cx="11347644" cy="2946027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E3F32-57E3-469A-A8D3-76DAC96BC2AB}">
      <dsp:nvSpPr>
        <dsp:cNvPr id="0" name=""/>
        <dsp:cNvSpPr/>
      </dsp:nvSpPr>
      <dsp:spPr>
        <a:xfrm>
          <a:off x="8699855" y="1541747"/>
          <a:ext cx="1612384" cy="931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3040" rIns="0" bIns="19304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900" kern="1200" dirty="0"/>
            <a:t>5. </a:t>
          </a:r>
          <a:r>
            <a:rPr lang="en-US" sz="1900" kern="1200" dirty="0"/>
            <a:t>Strategy implementation</a:t>
          </a:r>
        </a:p>
      </dsp:txBody>
      <dsp:txXfrm>
        <a:off x="8699855" y="1541747"/>
        <a:ext cx="1612384" cy="931738"/>
      </dsp:txXfrm>
    </dsp:sp>
    <dsp:sp modelId="{44AC5C2A-6A43-4A56-ACB1-BC838784C63A}">
      <dsp:nvSpPr>
        <dsp:cNvPr id="0" name=""/>
        <dsp:cNvSpPr/>
      </dsp:nvSpPr>
      <dsp:spPr>
        <a:xfrm>
          <a:off x="6673313" y="1541747"/>
          <a:ext cx="1612384" cy="931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3040" rIns="0" bIns="19304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900" kern="1200" dirty="0"/>
            <a:t>4. </a:t>
          </a:r>
          <a:r>
            <a:rPr lang="en-US" sz="1900" kern="1200" dirty="0"/>
            <a:t>What do we have to do</a:t>
          </a:r>
          <a:r>
            <a:rPr lang="bg-BG" sz="1900" kern="1200" dirty="0"/>
            <a:t>? </a:t>
          </a:r>
          <a:endParaRPr lang="en-US" sz="1900" kern="1200" dirty="0"/>
        </a:p>
      </dsp:txBody>
      <dsp:txXfrm>
        <a:off x="6673313" y="1541747"/>
        <a:ext cx="1612384" cy="931738"/>
      </dsp:txXfrm>
    </dsp:sp>
    <dsp:sp modelId="{9F6B57B7-7869-477C-823B-409881080675}">
      <dsp:nvSpPr>
        <dsp:cNvPr id="0" name=""/>
        <dsp:cNvSpPr/>
      </dsp:nvSpPr>
      <dsp:spPr>
        <a:xfrm>
          <a:off x="4753027" y="1541747"/>
          <a:ext cx="1612384" cy="931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3040" rIns="0" bIns="19304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900" kern="1200" dirty="0"/>
            <a:t>3. </a:t>
          </a:r>
          <a:r>
            <a:rPr lang="en-US" sz="1900" kern="1200" dirty="0"/>
            <a:t>How do we get there</a:t>
          </a:r>
          <a:r>
            <a:rPr lang="bg-BG" sz="1900" kern="1200" dirty="0"/>
            <a:t>? </a:t>
          </a:r>
          <a:endParaRPr lang="en-US" sz="1900" kern="1200" dirty="0"/>
        </a:p>
      </dsp:txBody>
      <dsp:txXfrm>
        <a:off x="4753027" y="1541747"/>
        <a:ext cx="1612384" cy="931738"/>
      </dsp:txXfrm>
    </dsp:sp>
    <dsp:sp modelId="{226374CA-DC35-4C1A-B57A-C9674C5C528B}">
      <dsp:nvSpPr>
        <dsp:cNvPr id="0" name=""/>
        <dsp:cNvSpPr/>
      </dsp:nvSpPr>
      <dsp:spPr>
        <a:xfrm>
          <a:off x="2793656" y="1541747"/>
          <a:ext cx="1612384" cy="931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3040" rIns="0" bIns="19304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900" kern="1200" dirty="0"/>
            <a:t>2 – </a:t>
          </a:r>
          <a:r>
            <a:rPr lang="en-US" sz="1900" kern="1200" dirty="0"/>
            <a:t>Where do we want to go</a:t>
          </a:r>
          <a:r>
            <a:rPr lang="bg-BG" sz="1900" kern="1200" dirty="0"/>
            <a:t>?</a:t>
          </a:r>
          <a:endParaRPr lang="en-US" sz="1900" kern="1200" dirty="0"/>
        </a:p>
      </dsp:txBody>
      <dsp:txXfrm>
        <a:off x="2793656" y="1541747"/>
        <a:ext cx="1612384" cy="931738"/>
      </dsp:txXfrm>
    </dsp:sp>
    <dsp:sp modelId="{AE87F0B2-2C6A-48FF-A553-C217939D5656}">
      <dsp:nvSpPr>
        <dsp:cNvPr id="0" name=""/>
        <dsp:cNvSpPr/>
      </dsp:nvSpPr>
      <dsp:spPr>
        <a:xfrm>
          <a:off x="908488" y="1541747"/>
          <a:ext cx="1612384" cy="931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3040" rIns="0" bIns="19304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900" kern="1200" dirty="0"/>
            <a:t>1 – </a:t>
          </a:r>
          <a:r>
            <a:rPr lang="en-US" sz="1900" kern="1200" dirty="0"/>
            <a:t>Where are we now</a:t>
          </a:r>
          <a:r>
            <a:rPr lang="bg-BG" sz="1900" kern="1200" dirty="0"/>
            <a:t>?</a:t>
          </a:r>
          <a:endParaRPr lang="en-US" sz="1900" kern="1200" dirty="0"/>
        </a:p>
      </dsp:txBody>
      <dsp:txXfrm>
        <a:off x="908488" y="1541747"/>
        <a:ext cx="1612384" cy="93173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32315C-411E-4F55-9EED-F543764DE9D5}">
      <dsp:nvSpPr>
        <dsp:cNvPr id="0" name=""/>
        <dsp:cNvSpPr/>
      </dsp:nvSpPr>
      <dsp:spPr>
        <a:xfrm>
          <a:off x="0" y="1242906"/>
          <a:ext cx="11347644" cy="1863477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E3F32-57E3-469A-A8D3-76DAC96BC2AB}">
      <dsp:nvSpPr>
        <dsp:cNvPr id="0" name=""/>
        <dsp:cNvSpPr/>
      </dsp:nvSpPr>
      <dsp:spPr>
        <a:xfrm>
          <a:off x="8647936" y="1708775"/>
          <a:ext cx="1612384" cy="931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3040" rIns="0" bIns="19304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900" kern="1200" dirty="0"/>
            <a:t>5. </a:t>
          </a:r>
          <a:r>
            <a:rPr lang="en-US" sz="1900" kern="1200" dirty="0"/>
            <a:t>Strategy implementation</a:t>
          </a:r>
        </a:p>
      </dsp:txBody>
      <dsp:txXfrm>
        <a:off x="8647936" y="1708775"/>
        <a:ext cx="1612384" cy="931738"/>
      </dsp:txXfrm>
    </dsp:sp>
    <dsp:sp modelId="{44AC5C2A-6A43-4A56-ACB1-BC838784C63A}">
      <dsp:nvSpPr>
        <dsp:cNvPr id="0" name=""/>
        <dsp:cNvSpPr/>
      </dsp:nvSpPr>
      <dsp:spPr>
        <a:xfrm>
          <a:off x="6713074" y="1708775"/>
          <a:ext cx="1612384" cy="931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3040" rIns="0" bIns="19304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900" kern="1200" dirty="0"/>
            <a:t>4. </a:t>
          </a:r>
          <a:r>
            <a:rPr lang="en-US" sz="1900" kern="1200" dirty="0"/>
            <a:t>What do we have to do</a:t>
          </a:r>
          <a:r>
            <a:rPr lang="bg-BG" sz="1900" kern="1200" dirty="0"/>
            <a:t>? </a:t>
          </a:r>
          <a:endParaRPr lang="en-US" sz="1900" kern="1200" dirty="0"/>
        </a:p>
      </dsp:txBody>
      <dsp:txXfrm>
        <a:off x="6713074" y="1708775"/>
        <a:ext cx="1612384" cy="931738"/>
      </dsp:txXfrm>
    </dsp:sp>
    <dsp:sp modelId="{9F6B57B7-7869-477C-823B-409881080675}">
      <dsp:nvSpPr>
        <dsp:cNvPr id="0" name=""/>
        <dsp:cNvSpPr/>
      </dsp:nvSpPr>
      <dsp:spPr>
        <a:xfrm>
          <a:off x="4778212" y="1708775"/>
          <a:ext cx="1612384" cy="931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3040" rIns="0" bIns="19304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900" kern="1200" dirty="0"/>
            <a:t>3. </a:t>
          </a:r>
          <a:r>
            <a:rPr lang="en-US" sz="1900" kern="1200" dirty="0"/>
            <a:t>How do we get there</a:t>
          </a:r>
          <a:r>
            <a:rPr lang="bg-BG" sz="1900" kern="1200" dirty="0"/>
            <a:t>? </a:t>
          </a:r>
          <a:endParaRPr lang="en-US" sz="1900" kern="1200" dirty="0"/>
        </a:p>
      </dsp:txBody>
      <dsp:txXfrm>
        <a:off x="4778212" y="1708775"/>
        <a:ext cx="1612384" cy="931738"/>
      </dsp:txXfrm>
    </dsp:sp>
    <dsp:sp modelId="{226374CA-DC35-4C1A-B57A-C9674C5C528B}">
      <dsp:nvSpPr>
        <dsp:cNvPr id="0" name=""/>
        <dsp:cNvSpPr/>
      </dsp:nvSpPr>
      <dsp:spPr>
        <a:xfrm>
          <a:off x="2843350" y="1708775"/>
          <a:ext cx="1612384" cy="931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3040" rIns="0" bIns="19304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900" kern="1200" dirty="0"/>
            <a:t>2 – </a:t>
          </a:r>
          <a:r>
            <a:rPr lang="en-US" sz="1900" kern="1200" dirty="0"/>
            <a:t>Where do we want to go</a:t>
          </a:r>
          <a:r>
            <a:rPr lang="bg-BG" sz="1900" kern="1200" dirty="0"/>
            <a:t>?</a:t>
          </a:r>
          <a:endParaRPr lang="en-US" sz="1900" kern="1200" dirty="0"/>
        </a:p>
      </dsp:txBody>
      <dsp:txXfrm>
        <a:off x="2843350" y="1708775"/>
        <a:ext cx="1612384" cy="931738"/>
      </dsp:txXfrm>
    </dsp:sp>
    <dsp:sp modelId="{AE87F0B2-2C6A-48FF-A553-C217939D5656}">
      <dsp:nvSpPr>
        <dsp:cNvPr id="0" name=""/>
        <dsp:cNvSpPr/>
      </dsp:nvSpPr>
      <dsp:spPr>
        <a:xfrm>
          <a:off x="908488" y="1708775"/>
          <a:ext cx="1612384" cy="931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3040" rIns="0" bIns="19304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900" kern="1200" dirty="0"/>
            <a:t>1 – </a:t>
          </a:r>
          <a:r>
            <a:rPr lang="en-US" sz="1900" kern="1200" dirty="0"/>
            <a:t>Where are we now</a:t>
          </a:r>
          <a:r>
            <a:rPr lang="bg-BG" sz="1900" kern="1200" dirty="0"/>
            <a:t>?</a:t>
          </a:r>
          <a:endParaRPr lang="en-US" sz="1900" kern="1200" dirty="0"/>
        </a:p>
      </dsp:txBody>
      <dsp:txXfrm>
        <a:off x="908488" y="1708775"/>
        <a:ext cx="1612384" cy="93173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AD5DDF-554C-4B70-B646-95092790C64F}">
      <dsp:nvSpPr>
        <dsp:cNvPr id="0" name=""/>
        <dsp:cNvSpPr/>
      </dsp:nvSpPr>
      <dsp:spPr>
        <a:xfrm>
          <a:off x="1335379" y="25109"/>
          <a:ext cx="5168071" cy="5168071"/>
        </a:xfrm>
        <a:prstGeom prst="circularArrow">
          <a:avLst>
            <a:gd name="adj1" fmla="val 5544"/>
            <a:gd name="adj2" fmla="val 330680"/>
            <a:gd name="adj3" fmla="val 13773219"/>
            <a:gd name="adj4" fmla="val 17387611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6FBF77-19D7-4DF7-96A6-C2EF981B27FC}">
      <dsp:nvSpPr>
        <dsp:cNvPr id="0" name=""/>
        <dsp:cNvSpPr/>
      </dsp:nvSpPr>
      <dsp:spPr>
        <a:xfrm>
          <a:off x="2707994" y="57713"/>
          <a:ext cx="2422841" cy="1211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rgbClr val="00B0F0"/>
              </a:solidFill>
              <a:latin typeface="Calibri" panose="020F0502020204030204"/>
              <a:ea typeface="+mn-ea"/>
              <a:cs typeface="+mn-cs"/>
            </a:rPr>
            <a:t>Inspire</a:t>
          </a:r>
          <a:r>
            <a:rPr lang="en-US" sz="3000" b="1" kern="1200" dirty="0">
              <a:solidFill>
                <a:srgbClr val="002060"/>
              </a:solidFill>
            </a:rPr>
            <a:t> </a:t>
          </a:r>
          <a:r>
            <a:rPr lang="en-US" sz="3000" b="1" kern="1200" dirty="0">
              <a:solidFill>
                <a:srgbClr val="00B0F0"/>
              </a:solidFill>
              <a:latin typeface="Calibri" panose="020F0502020204030204"/>
              <a:ea typeface="+mn-ea"/>
              <a:cs typeface="+mn-cs"/>
            </a:rPr>
            <a:t>Purpose</a:t>
          </a:r>
        </a:p>
      </dsp:txBody>
      <dsp:txXfrm>
        <a:off x="2767131" y="116850"/>
        <a:ext cx="2304567" cy="1093146"/>
      </dsp:txXfrm>
    </dsp:sp>
    <dsp:sp modelId="{9C92A463-5467-4FC3-9CA8-D8F4B823D6A6}">
      <dsp:nvSpPr>
        <dsp:cNvPr id="0" name=""/>
        <dsp:cNvSpPr/>
      </dsp:nvSpPr>
      <dsp:spPr>
        <a:xfrm>
          <a:off x="4803998" y="1524240"/>
          <a:ext cx="2422841" cy="1211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Set up for Success</a:t>
          </a:r>
        </a:p>
      </dsp:txBody>
      <dsp:txXfrm>
        <a:off x="4863135" y="1583377"/>
        <a:ext cx="2304567" cy="1093146"/>
      </dsp:txXfrm>
    </dsp:sp>
    <dsp:sp modelId="{7D2671A2-C258-42A8-8717-A42B54B84B66}">
      <dsp:nvSpPr>
        <dsp:cNvPr id="0" name=""/>
        <dsp:cNvSpPr/>
      </dsp:nvSpPr>
      <dsp:spPr>
        <a:xfrm>
          <a:off x="4003396" y="3988240"/>
          <a:ext cx="2422841" cy="1211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rgbClr val="00B0F0"/>
              </a:solidFill>
            </a:rPr>
            <a:t>Optimize Flow</a:t>
          </a:r>
        </a:p>
      </dsp:txBody>
      <dsp:txXfrm>
        <a:off x="4062533" y="4047377"/>
        <a:ext cx="2304567" cy="1093146"/>
      </dsp:txXfrm>
    </dsp:sp>
    <dsp:sp modelId="{A82D4BB6-6A13-4DED-926C-4555E623EECF}">
      <dsp:nvSpPr>
        <dsp:cNvPr id="0" name=""/>
        <dsp:cNvSpPr/>
      </dsp:nvSpPr>
      <dsp:spPr>
        <a:xfrm>
          <a:off x="1412593" y="3988240"/>
          <a:ext cx="2422841" cy="1211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rgbClr val="00B0F0"/>
              </a:solidFill>
            </a:rPr>
            <a:t>Govern for Greatness</a:t>
          </a:r>
        </a:p>
      </dsp:txBody>
      <dsp:txXfrm>
        <a:off x="1471730" y="4047377"/>
        <a:ext cx="2304567" cy="1093146"/>
      </dsp:txXfrm>
    </dsp:sp>
    <dsp:sp modelId="{03AD8858-8662-4054-8AF0-37FA15F6E533}">
      <dsp:nvSpPr>
        <dsp:cNvPr id="0" name=""/>
        <dsp:cNvSpPr/>
      </dsp:nvSpPr>
      <dsp:spPr>
        <a:xfrm>
          <a:off x="611991" y="1524240"/>
          <a:ext cx="2422841" cy="1211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rgbClr val="00B0F0"/>
              </a:solidFill>
            </a:rPr>
            <a:t>Drive Innovation</a:t>
          </a:r>
        </a:p>
      </dsp:txBody>
      <dsp:txXfrm>
        <a:off x="671128" y="1583377"/>
        <a:ext cx="2304567" cy="109314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AD5DDF-554C-4B70-B646-95092790C64F}">
      <dsp:nvSpPr>
        <dsp:cNvPr id="0" name=""/>
        <dsp:cNvSpPr/>
      </dsp:nvSpPr>
      <dsp:spPr>
        <a:xfrm>
          <a:off x="1335379" y="25109"/>
          <a:ext cx="5168071" cy="5168071"/>
        </a:xfrm>
        <a:prstGeom prst="circularArrow">
          <a:avLst>
            <a:gd name="adj1" fmla="val 5544"/>
            <a:gd name="adj2" fmla="val 330680"/>
            <a:gd name="adj3" fmla="val 13773219"/>
            <a:gd name="adj4" fmla="val 17387611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6FBF77-19D7-4DF7-96A6-C2EF981B27FC}">
      <dsp:nvSpPr>
        <dsp:cNvPr id="0" name=""/>
        <dsp:cNvSpPr/>
      </dsp:nvSpPr>
      <dsp:spPr>
        <a:xfrm>
          <a:off x="2707994" y="57713"/>
          <a:ext cx="2422841" cy="1211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rgbClr val="00B0F0"/>
              </a:solidFill>
              <a:latin typeface="Calibri" panose="020F0502020204030204"/>
              <a:ea typeface="+mn-ea"/>
              <a:cs typeface="+mn-cs"/>
            </a:rPr>
            <a:t>Inspire</a:t>
          </a:r>
          <a:r>
            <a:rPr lang="en-US" sz="3000" b="1" kern="1200" dirty="0">
              <a:solidFill>
                <a:srgbClr val="002060"/>
              </a:solidFill>
            </a:rPr>
            <a:t> </a:t>
          </a:r>
          <a:r>
            <a:rPr lang="en-US" sz="3000" b="1" kern="1200" dirty="0">
              <a:solidFill>
                <a:srgbClr val="00B0F0"/>
              </a:solidFill>
              <a:latin typeface="Calibri" panose="020F0502020204030204"/>
              <a:ea typeface="+mn-ea"/>
              <a:cs typeface="+mn-cs"/>
            </a:rPr>
            <a:t>Purpose</a:t>
          </a:r>
        </a:p>
      </dsp:txBody>
      <dsp:txXfrm>
        <a:off x="2767131" y="116850"/>
        <a:ext cx="2304567" cy="1093146"/>
      </dsp:txXfrm>
    </dsp:sp>
    <dsp:sp modelId="{9C92A463-5467-4FC3-9CA8-D8F4B823D6A6}">
      <dsp:nvSpPr>
        <dsp:cNvPr id="0" name=""/>
        <dsp:cNvSpPr/>
      </dsp:nvSpPr>
      <dsp:spPr>
        <a:xfrm>
          <a:off x="4803998" y="1524240"/>
          <a:ext cx="2422841" cy="1211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rgbClr val="00B0F0"/>
              </a:solidFill>
              <a:latin typeface="Calibri" panose="020F0502020204030204"/>
              <a:ea typeface="+mn-ea"/>
              <a:cs typeface="+mn-cs"/>
            </a:rPr>
            <a:t>Set up for Success</a:t>
          </a:r>
        </a:p>
      </dsp:txBody>
      <dsp:txXfrm>
        <a:off x="4863135" y="1583377"/>
        <a:ext cx="2304567" cy="1093146"/>
      </dsp:txXfrm>
    </dsp:sp>
    <dsp:sp modelId="{7D2671A2-C258-42A8-8717-A42B54B84B66}">
      <dsp:nvSpPr>
        <dsp:cNvPr id="0" name=""/>
        <dsp:cNvSpPr/>
      </dsp:nvSpPr>
      <dsp:spPr>
        <a:xfrm>
          <a:off x="4003396" y="3988240"/>
          <a:ext cx="2422841" cy="1211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Optimize Flow</a:t>
          </a:r>
        </a:p>
      </dsp:txBody>
      <dsp:txXfrm>
        <a:off x="4062533" y="4047377"/>
        <a:ext cx="2304567" cy="1093146"/>
      </dsp:txXfrm>
    </dsp:sp>
    <dsp:sp modelId="{A82D4BB6-6A13-4DED-926C-4555E623EECF}">
      <dsp:nvSpPr>
        <dsp:cNvPr id="0" name=""/>
        <dsp:cNvSpPr/>
      </dsp:nvSpPr>
      <dsp:spPr>
        <a:xfrm>
          <a:off x="1412593" y="3988240"/>
          <a:ext cx="2422841" cy="1211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rgbClr val="00B0F0"/>
              </a:solidFill>
            </a:rPr>
            <a:t>Govern for Greatness</a:t>
          </a:r>
        </a:p>
      </dsp:txBody>
      <dsp:txXfrm>
        <a:off x="1471730" y="4047377"/>
        <a:ext cx="2304567" cy="1093146"/>
      </dsp:txXfrm>
    </dsp:sp>
    <dsp:sp modelId="{03AD8858-8662-4054-8AF0-37FA15F6E533}">
      <dsp:nvSpPr>
        <dsp:cNvPr id="0" name=""/>
        <dsp:cNvSpPr/>
      </dsp:nvSpPr>
      <dsp:spPr>
        <a:xfrm>
          <a:off x="611991" y="1524240"/>
          <a:ext cx="2422841" cy="1211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rgbClr val="00B0F0"/>
              </a:solidFill>
            </a:rPr>
            <a:t>Drive Innovation</a:t>
          </a:r>
        </a:p>
      </dsp:txBody>
      <dsp:txXfrm>
        <a:off x="671128" y="1583377"/>
        <a:ext cx="2304567" cy="109314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AD5DDF-554C-4B70-B646-95092790C64F}">
      <dsp:nvSpPr>
        <dsp:cNvPr id="0" name=""/>
        <dsp:cNvSpPr/>
      </dsp:nvSpPr>
      <dsp:spPr>
        <a:xfrm>
          <a:off x="1335379" y="25109"/>
          <a:ext cx="5168071" cy="5168071"/>
        </a:xfrm>
        <a:prstGeom prst="circularArrow">
          <a:avLst>
            <a:gd name="adj1" fmla="val 5544"/>
            <a:gd name="adj2" fmla="val 330680"/>
            <a:gd name="adj3" fmla="val 13773219"/>
            <a:gd name="adj4" fmla="val 17387611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6FBF77-19D7-4DF7-96A6-C2EF981B27FC}">
      <dsp:nvSpPr>
        <dsp:cNvPr id="0" name=""/>
        <dsp:cNvSpPr/>
      </dsp:nvSpPr>
      <dsp:spPr>
        <a:xfrm>
          <a:off x="2707994" y="57713"/>
          <a:ext cx="2422841" cy="1211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rgbClr val="00B0F0"/>
              </a:solidFill>
              <a:latin typeface="Calibri" panose="020F0502020204030204"/>
              <a:ea typeface="+mn-ea"/>
              <a:cs typeface="+mn-cs"/>
            </a:rPr>
            <a:t>Inspire</a:t>
          </a:r>
          <a:r>
            <a:rPr lang="en-US" sz="3000" b="1" kern="1200" dirty="0">
              <a:solidFill>
                <a:srgbClr val="002060"/>
              </a:solidFill>
            </a:rPr>
            <a:t> </a:t>
          </a:r>
          <a:r>
            <a:rPr lang="en-US" sz="3000" b="1" kern="1200" dirty="0">
              <a:solidFill>
                <a:srgbClr val="00B0F0"/>
              </a:solidFill>
              <a:latin typeface="Calibri" panose="020F0502020204030204"/>
              <a:ea typeface="+mn-ea"/>
              <a:cs typeface="+mn-cs"/>
            </a:rPr>
            <a:t>Purpose</a:t>
          </a:r>
        </a:p>
      </dsp:txBody>
      <dsp:txXfrm>
        <a:off x="2767131" y="116850"/>
        <a:ext cx="2304567" cy="1093146"/>
      </dsp:txXfrm>
    </dsp:sp>
    <dsp:sp modelId="{9C92A463-5467-4FC3-9CA8-D8F4B823D6A6}">
      <dsp:nvSpPr>
        <dsp:cNvPr id="0" name=""/>
        <dsp:cNvSpPr/>
      </dsp:nvSpPr>
      <dsp:spPr>
        <a:xfrm>
          <a:off x="4803998" y="1524240"/>
          <a:ext cx="2422841" cy="1211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rgbClr val="00B0F0"/>
              </a:solidFill>
              <a:latin typeface="Calibri" panose="020F0502020204030204"/>
              <a:ea typeface="+mn-ea"/>
              <a:cs typeface="+mn-cs"/>
            </a:rPr>
            <a:t>Set up for Success</a:t>
          </a:r>
        </a:p>
      </dsp:txBody>
      <dsp:txXfrm>
        <a:off x="4863135" y="1583377"/>
        <a:ext cx="2304567" cy="1093146"/>
      </dsp:txXfrm>
    </dsp:sp>
    <dsp:sp modelId="{7D2671A2-C258-42A8-8717-A42B54B84B66}">
      <dsp:nvSpPr>
        <dsp:cNvPr id="0" name=""/>
        <dsp:cNvSpPr/>
      </dsp:nvSpPr>
      <dsp:spPr>
        <a:xfrm>
          <a:off x="4003396" y="3988240"/>
          <a:ext cx="2422841" cy="1211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rgbClr val="00B0F0"/>
              </a:solidFill>
              <a:latin typeface="Calibri" panose="020F0502020204030204"/>
              <a:ea typeface="+mn-ea"/>
              <a:cs typeface="+mn-cs"/>
            </a:rPr>
            <a:t>Optimize Flow</a:t>
          </a:r>
        </a:p>
      </dsp:txBody>
      <dsp:txXfrm>
        <a:off x="4062533" y="4047377"/>
        <a:ext cx="2304567" cy="1093146"/>
      </dsp:txXfrm>
    </dsp:sp>
    <dsp:sp modelId="{A82D4BB6-6A13-4DED-926C-4555E623EECF}">
      <dsp:nvSpPr>
        <dsp:cNvPr id="0" name=""/>
        <dsp:cNvSpPr/>
      </dsp:nvSpPr>
      <dsp:spPr>
        <a:xfrm>
          <a:off x="1412593" y="3988240"/>
          <a:ext cx="2422841" cy="1211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Govern for Greatness</a:t>
          </a:r>
        </a:p>
      </dsp:txBody>
      <dsp:txXfrm>
        <a:off x="1471730" y="4047377"/>
        <a:ext cx="2304567" cy="1093146"/>
      </dsp:txXfrm>
    </dsp:sp>
    <dsp:sp modelId="{03AD8858-8662-4054-8AF0-37FA15F6E533}">
      <dsp:nvSpPr>
        <dsp:cNvPr id="0" name=""/>
        <dsp:cNvSpPr/>
      </dsp:nvSpPr>
      <dsp:spPr>
        <a:xfrm>
          <a:off x="611991" y="1524240"/>
          <a:ext cx="2422841" cy="1211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rgbClr val="00B0F0"/>
              </a:solidFill>
            </a:rPr>
            <a:t>Drive Innovation</a:t>
          </a:r>
        </a:p>
      </dsp:txBody>
      <dsp:txXfrm>
        <a:off x="671128" y="1583377"/>
        <a:ext cx="2304567" cy="109314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AD5DDF-554C-4B70-B646-95092790C64F}">
      <dsp:nvSpPr>
        <dsp:cNvPr id="0" name=""/>
        <dsp:cNvSpPr/>
      </dsp:nvSpPr>
      <dsp:spPr>
        <a:xfrm>
          <a:off x="1335379" y="25109"/>
          <a:ext cx="5168071" cy="5168071"/>
        </a:xfrm>
        <a:prstGeom prst="circularArrow">
          <a:avLst>
            <a:gd name="adj1" fmla="val 5544"/>
            <a:gd name="adj2" fmla="val 330680"/>
            <a:gd name="adj3" fmla="val 13773219"/>
            <a:gd name="adj4" fmla="val 17387611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6FBF77-19D7-4DF7-96A6-C2EF981B27FC}">
      <dsp:nvSpPr>
        <dsp:cNvPr id="0" name=""/>
        <dsp:cNvSpPr/>
      </dsp:nvSpPr>
      <dsp:spPr>
        <a:xfrm>
          <a:off x="2707994" y="57713"/>
          <a:ext cx="2422841" cy="1211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rgbClr val="00B0F0"/>
              </a:solidFill>
              <a:latin typeface="Calibri" panose="020F0502020204030204"/>
              <a:ea typeface="+mn-ea"/>
              <a:cs typeface="+mn-cs"/>
            </a:rPr>
            <a:t>Inspire</a:t>
          </a:r>
          <a:r>
            <a:rPr lang="en-US" sz="3000" b="1" kern="1200" dirty="0">
              <a:solidFill>
                <a:srgbClr val="002060"/>
              </a:solidFill>
            </a:rPr>
            <a:t> </a:t>
          </a:r>
          <a:r>
            <a:rPr lang="en-US" sz="3000" b="1" kern="1200" dirty="0">
              <a:solidFill>
                <a:srgbClr val="00B0F0"/>
              </a:solidFill>
              <a:latin typeface="Calibri" panose="020F0502020204030204"/>
              <a:ea typeface="+mn-ea"/>
              <a:cs typeface="+mn-cs"/>
            </a:rPr>
            <a:t>Purpose</a:t>
          </a:r>
        </a:p>
      </dsp:txBody>
      <dsp:txXfrm>
        <a:off x="2767131" y="116850"/>
        <a:ext cx="2304567" cy="1093146"/>
      </dsp:txXfrm>
    </dsp:sp>
    <dsp:sp modelId="{9C92A463-5467-4FC3-9CA8-D8F4B823D6A6}">
      <dsp:nvSpPr>
        <dsp:cNvPr id="0" name=""/>
        <dsp:cNvSpPr/>
      </dsp:nvSpPr>
      <dsp:spPr>
        <a:xfrm>
          <a:off x="4803998" y="1524240"/>
          <a:ext cx="2422841" cy="1211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rgbClr val="00B0F0"/>
              </a:solidFill>
              <a:latin typeface="Calibri" panose="020F0502020204030204"/>
              <a:ea typeface="+mn-ea"/>
              <a:cs typeface="+mn-cs"/>
            </a:rPr>
            <a:t>Set up for Success</a:t>
          </a:r>
        </a:p>
      </dsp:txBody>
      <dsp:txXfrm>
        <a:off x="4863135" y="1583377"/>
        <a:ext cx="2304567" cy="1093146"/>
      </dsp:txXfrm>
    </dsp:sp>
    <dsp:sp modelId="{7D2671A2-C258-42A8-8717-A42B54B84B66}">
      <dsp:nvSpPr>
        <dsp:cNvPr id="0" name=""/>
        <dsp:cNvSpPr/>
      </dsp:nvSpPr>
      <dsp:spPr>
        <a:xfrm>
          <a:off x="4003396" y="3988240"/>
          <a:ext cx="2422841" cy="1211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rgbClr val="00B0F0"/>
              </a:solidFill>
              <a:latin typeface="Calibri" panose="020F0502020204030204"/>
              <a:ea typeface="+mn-ea"/>
              <a:cs typeface="+mn-cs"/>
            </a:rPr>
            <a:t>Optimize Flow</a:t>
          </a:r>
        </a:p>
      </dsp:txBody>
      <dsp:txXfrm>
        <a:off x="4062533" y="4047377"/>
        <a:ext cx="2304567" cy="1093146"/>
      </dsp:txXfrm>
    </dsp:sp>
    <dsp:sp modelId="{A82D4BB6-6A13-4DED-926C-4555E623EECF}">
      <dsp:nvSpPr>
        <dsp:cNvPr id="0" name=""/>
        <dsp:cNvSpPr/>
      </dsp:nvSpPr>
      <dsp:spPr>
        <a:xfrm>
          <a:off x="1412593" y="3988240"/>
          <a:ext cx="2422841" cy="1211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rgbClr val="00B0F0"/>
              </a:solidFill>
              <a:latin typeface="Calibri" panose="020F0502020204030204"/>
              <a:ea typeface="+mn-ea"/>
              <a:cs typeface="+mn-cs"/>
            </a:rPr>
            <a:t>Govern for Greatness</a:t>
          </a:r>
        </a:p>
      </dsp:txBody>
      <dsp:txXfrm>
        <a:off x="1471730" y="4047377"/>
        <a:ext cx="2304567" cy="1093146"/>
      </dsp:txXfrm>
    </dsp:sp>
    <dsp:sp modelId="{03AD8858-8662-4054-8AF0-37FA15F6E533}">
      <dsp:nvSpPr>
        <dsp:cNvPr id="0" name=""/>
        <dsp:cNvSpPr/>
      </dsp:nvSpPr>
      <dsp:spPr>
        <a:xfrm>
          <a:off x="611991" y="1524240"/>
          <a:ext cx="2422841" cy="1211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Drive Innovation</a:t>
          </a:r>
        </a:p>
      </dsp:txBody>
      <dsp:txXfrm>
        <a:off x="671128" y="1583377"/>
        <a:ext cx="2304567" cy="10931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7.4.2021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/>
              <a:t>© SoftUni – </a:t>
            </a:r>
            <a:r>
              <a:rPr lang="en-US" sz="1100" u="sng">
                <a:hlinkClick r:id="rId2"/>
              </a:rPr>
              <a:t>https://softuni.org</a:t>
            </a:r>
            <a:r>
              <a:rPr lang="en-US" sz="110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/>
              <a:t>© SoftUni – </a:t>
            </a:r>
            <a:r>
              <a:rPr lang="en-US" u="sng">
                <a:hlinkClick r:id="rId2"/>
              </a:rPr>
              <a:t>https://softuni.org</a:t>
            </a:r>
            <a:r>
              <a:rPr lang="en-US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691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659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74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907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</a:t>
            </a:r>
            <a:r>
              <a:rPr lang="en-US" dirty="0" err="1"/>
              <a:t>SoftUni</a:t>
            </a:r>
            <a:r>
              <a:rPr lang="en-US" dirty="0"/>
              <a:t> -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519502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74385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12.png"/><Relationship Id="rId12" Type="http://schemas.openxmlformats.org/officeDocument/2006/relationships/image" Target="../media/image22.png"/><Relationship Id="rId2" Type="http://schemas.openxmlformats.org/officeDocument/2006/relationships/image" Target="../media/image1.emf"/><Relationship Id="rId16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9.png"/><Relationship Id="rId4" Type="http://schemas.openxmlformats.org/officeDocument/2006/relationships/image" Target="../media/image21.png"/><Relationship Id="rId9" Type="http://schemas.openxmlformats.org/officeDocument/2006/relationships/image" Target="../media/image10.png"/><Relationship Id="rId14" Type="http://schemas.openxmlformats.org/officeDocument/2006/relationships/image" Target="../media/image2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https://about.softuni.bg</a:t>
            </a:r>
            <a:r>
              <a:rPr lang="en-US" sz="1600" noProof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endParaRPr lang="en-US" noProof="1"/>
          </a:p>
          <a:p>
            <a:r>
              <a:rPr lang="en-US" sz="3000" noProof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4/7/2021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38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4/7/2021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98748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/>
              <a:t>Click to Edit Section Title</a:t>
            </a:r>
            <a:endParaRPr lang="en-US" altLang="ko-KR" noProof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77" r:id="rId8"/>
    <p:sldLayoutId id="2147483683" r:id="rId9"/>
    <p:sldLayoutId id="2147483685" r:id="rId10"/>
    <p:sldLayoutId id="2147483686" r:id="rId11"/>
    <p:sldLayoutId id="2147483687" r:id="rId12"/>
    <p:sldLayoutId id="2147483692" r:id="rId13"/>
    <p:sldLayoutId id="2147483693" r:id="rId14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hbswk.hbs.edu/item/the-truth-about-authentic-leaders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74AxCqOTvg&amp;t=55s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hyperlink" Target="https://motion-software.com/" TargetMode="External"/><Relationship Id="rId18" Type="http://schemas.openxmlformats.org/officeDocument/2006/relationships/image" Target="../media/image58.png"/><Relationship Id="rId26" Type="http://schemas.openxmlformats.org/officeDocument/2006/relationships/image" Target="../media/image62.jfif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www.tek-experts.com/" TargetMode="External"/><Relationship Id="rId7" Type="http://schemas.openxmlformats.org/officeDocument/2006/relationships/hyperlink" Target="https://www.sbtech.com/" TargetMode="External"/><Relationship Id="rId12" Type="http://schemas.openxmlformats.org/officeDocument/2006/relationships/image" Target="../media/image55.png"/><Relationship Id="rId17" Type="http://schemas.openxmlformats.org/officeDocument/2006/relationships/hyperlink" Target="https://www.xs-software.com/" TargetMode="External"/><Relationship Id="rId25" Type="http://schemas.openxmlformats.org/officeDocument/2006/relationships/hyperlink" Target="https://www.softwaregroup.com/" TargetMode="Externa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7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jfif"/><Relationship Id="rId11" Type="http://schemas.openxmlformats.org/officeDocument/2006/relationships/hyperlink" Target="http://smartit.bg/" TargetMode="External"/><Relationship Id="rId24" Type="http://schemas.openxmlformats.org/officeDocument/2006/relationships/image" Target="../media/image61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coca-colahellenic.com/" TargetMode="External"/><Relationship Id="rId23" Type="http://schemas.openxmlformats.org/officeDocument/2006/relationships/hyperlink" Target="https://www.telenor.bg/" TargetMode="External"/><Relationship Id="rId10" Type="http://schemas.openxmlformats.org/officeDocument/2006/relationships/image" Target="../media/image54.png"/><Relationship Id="rId19" Type="http://schemas.openxmlformats.org/officeDocument/2006/relationships/hyperlink" Target="https://www.zuehlke.com/" TargetMode="External"/><Relationship Id="rId4" Type="http://schemas.openxmlformats.org/officeDocument/2006/relationships/image" Target="../media/image51.png"/><Relationship Id="rId9" Type="http://schemas.openxmlformats.org/officeDocument/2006/relationships/hyperlink" Target="http://www.postbank.bg/" TargetMode="External"/><Relationship Id="rId14" Type="http://schemas.openxmlformats.org/officeDocument/2006/relationships/image" Target="../media/image56.jpeg"/><Relationship Id="rId22" Type="http://schemas.openxmlformats.org/officeDocument/2006/relationships/image" Target="../media/image60.png"/><Relationship Id="rId27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kanet.com/" TargetMode="External"/><Relationship Id="rId3" Type="http://schemas.openxmlformats.org/officeDocument/2006/relationships/image" Target="../media/image64.jpeg"/><Relationship Id="rId7" Type="http://schemas.openxmlformats.org/officeDocument/2006/relationships/image" Target="../media/image6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world-of-myths.com/" TargetMode="External"/><Relationship Id="rId5" Type="http://schemas.openxmlformats.org/officeDocument/2006/relationships/image" Target="../media/image65.png"/><Relationship Id="rId4" Type="http://schemas.openxmlformats.org/officeDocument/2006/relationships/hyperlink" Target="https://www.onebitsoftware.net/" TargetMode="External"/><Relationship Id="rId9" Type="http://schemas.openxmlformats.org/officeDocument/2006/relationships/image" Target="../media/image67.gi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8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234465"/>
                </a:solidFill>
              </a:rPr>
              <a:t>Agile Leadership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Agile: Software Development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3074" name="Picture 2" descr="Software Development – Techmavens Solutions">
            <a:extLst>
              <a:ext uri="{FF2B5EF4-FFF2-40B4-BE49-F238E27FC236}">
                <a16:creationId xmlns:a16="http://schemas.microsoft.com/office/drawing/2014/main" id="{B754E378-FC65-4D86-A22B-02C642EB0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82" y="2841381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503D18-413E-4E2D-A5B7-6523E98A2E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an Agile Leadership?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596B44-58AD-4C72-9A5A-9DBEAF36E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Leadership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FD3097-61D3-42C3-B690-3FE9C9F1FB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4A3F3C-C96B-4CBE-898D-25ABED22C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803" y="1914601"/>
            <a:ext cx="7090394" cy="428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4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07EDBC-D939-4221-9BCA-D49A74095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024" y="2625565"/>
            <a:ext cx="5101558" cy="2274891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503D18-413E-4E2D-A5B7-6523E98A2E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r>
              <a:rPr lang="en-US" dirty="0"/>
              <a:t>Agile Leadership is nothing but a Leadership style. </a:t>
            </a:r>
          </a:p>
          <a:p>
            <a:r>
              <a:rPr lang="en-US" dirty="0"/>
              <a:t>It is based on Agile core concepts, method and practices. </a:t>
            </a:r>
            <a:endParaRPr lang="bg-BG" dirty="0"/>
          </a:p>
          <a:p>
            <a:r>
              <a:rPr lang="en-US" dirty="0"/>
              <a:t>So, what are they? </a:t>
            </a:r>
          </a:p>
          <a:p>
            <a:pPr lvl="1"/>
            <a:r>
              <a:rPr lang="en-US" b="1" dirty="0"/>
              <a:t>Iterative approach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Self-directed</a:t>
            </a:r>
            <a:r>
              <a:rPr lang="bg-BG" b="1" dirty="0"/>
              <a:t> / </a:t>
            </a:r>
            <a:r>
              <a:rPr lang="en-US" b="1" dirty="0"/>
              <a:t>Self-empowered teams</a:t>
            </a:r>
            <a:r>
              <a:rPr lang="en-US" dirty="0"/>
              <a:t>.</a:t>
            </a:r>
          </a:p>
          <a:p>
            <a:pPr marL="442912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596B44-58AD-4C72-9A5A-9DBEAF36E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Leadership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FD3097-61D3-42C3-B690-3FE9C9F1FB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19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503D18-413E-4E2D-A5B7-6523E98A2E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201071"/>
          </a:xfrm>
        </p:spPr>
        <p:txBody>
          <a:bodyPr>
            <a:noAutofit/>
          </a:bodyPr>
          <a:lstStyle/>
          <a:p>
            <a:r>
              <a:rPr lang="en-US" sz="3600" dirty="0"/>
              <a:t>Agile Leadership is nothing but a Leadership style. </a:t>
            </a:r>
          </a:p>
          <a:p>
            <a:r>
              <a:rPr lang="en-US" sz="3600" dirty="0"/>
              <a:t>It is based on Agile core concepts, method and practices. </a:t>
            </a:r>
            <a:endParaRPr lang="bg-BG" sz="3600" dirty="0"/>
          </a:p>
          <a:p>
            <a:r>
              <a:rPr lang="en-US" sz="3600" dirty="0"/>
              <a:t>So, what are they? </a:t>
            </a:r>
          </a:p>
          <a:p>
            <a:pPr lvl="1"/>
            <a:r>
              <a:rPr lang="en-US" sz="3200" dirty="0"/>
              <a:t>Iterative approach. </a:t>
            </a:r>
          </a:p>
          <a:p>
            <a:pPr lvl="1"/>
            <a:r>
              <a:rPr lang="en-US" sz="3200" dirty="0"/>
              <a:t>Self-directed</a:t>
            </a:r>
            <a:r>
              <a:rPr lang="bg-BG" sz="3200" dirty="0"/>
              <a:t> / </a:t>
            </a:r>
            <a:r>
              <a:rPr lang="en-US" sz="3200" dirty="0"/>
              <a:t>Self-empowered teams. </a:t>
            </a:r>
          </a:p>
          <a:p>
            <a:pPr lvl="1"/>
            <a:r>
              <a:rPr lang="en-US" sz="3200" b="1" dirty="0"/>
              <a:t>Ability to change.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596B44-58AD-4C72-9A5A-9DBEAF36E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Leadership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FD3097-61D3-42C3-B690-3FE9C9F1FB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81287-B3C7-4514-B43E-B92B42F8E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948" y="2582772"/>
            <a:ext cx="3952875" cy="396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4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503D18-413E-4E2D-A5B7-6523E98A2E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561125"/>
          </a:xfrm>
        </p:spPr>
        <p:txBody>
          <a:bodyPr>
            <a:normAutofit/>
          </a:bodyPr>
          <a:lstStyle/>
          <a:p>
            <a:r>
              <a:rPr lang="en-US" dirty="0"/>
              <a:t>Agile Leadership is nothing but a Leadership style. </a:t>
            </a:r>
          </a:p>
          <a:p>
            <a:r>
              <a:rPr lang="en-US" dirty="0"/>
              <a:t>It is based on Agile core concepts, method and practices. </a:t>
            </a:r>
            <a:endParaRPr lang="bg-BG" dirty="0"/>
          </a:p>
          <a:p>
            <a:r>
              <a:rPr lang="en-US" dirty="0"/>
              <a:t>So what are they? </a:t>
            </a:r>
          </a:p>
          <a:p>
            <a:pPr lvl="1"/>
            <a:r>
              <a:rPr lang="en-US" dirty="0"/>
              <a:t>Iterative approach. </a:t>
            </a:r>
          </a:p>
          <a:p>
            <a:pPr lvl="1"/>
            <a:r>
              <a:rPr lang="en-US" dirty="0"/>
              <a:t>Self-directed</a:t>
            </a:r>
            <a:r>
              <a:rPr lang="bg-BG" dirty="0"/>
              <a:t> / </a:t>
            </a:r>
            <a:r>
              <a:rPr lang="en-US" dirty="0"/>
              <a:t>Self-empowered teams. </a:t>
            </a:r>
          </a:p>
          <a:p>
            <a:pPr lvl="1"/>
            <a:r>
              <a:rPr lang="en-US" dirty="0"/>
              <a:t>Ability to change. </a:t>
            </a:r>
          </a:p>
          <a:p>
            <a:pPr lvl="1"/>
            <a:r>
              <a:rPr lang="en-US" b="1" dirty="0"/>
              <a:t>Focus on the Outcome.</a:t>
            </a:r>
          </a:p>
          <a:p>
            <a:pPr lvl="1"/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596B44-58AD-4C72-9A5A-9DBEAF36E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Leadership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FD3097-61D3-42C3-B690-3FE9C9F1FB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DD8BF2-B023-4A8C-B20A-04016E4B2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618" y="2752995"/>
            <a:ext cx="4242763" cy="304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3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503D18-413E-4E2D-A5B7-6523E98A2E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661876"/>
          </a:xfrm>
        </p:spPr>
        <p:txBody>
          <a:bodyPr>
            <a:normAutofit/>
          </a:bodyPr>
          <a:lstStyle/>
          <a:p>
            <a:r>
              <a:rPr lang="en-US" dirty="0"/>
              <a:t>Agile Leadership is nothing but a Leadership style. </a:t>
            </a:r>
          </a:p>
          <a:p>
            <a:r>
              <a:rPr lang="en-US" dirty="0"/>
              <a:t>It is based on Agile core values, concepts, method and practices. </a:t>
            </a:r>
            <a:endParaRPr lang="bg-BG" dirty="0"/>
          </a:p>
          <a:p>
            <a:r>
              <a:rPr lang="en-US" dirty="0"/>
              <a:t>So what are they? </a:t>
            </a:r>
          </a:p>
          <a:p>
            <a:pPr lvl="1"/>
            <a:r>
              <a:rPr lang="en-US" dirty="0"/>
              <a:t>Iterative approach. </a:t>
            </a:r>
          </a:p>
          <a:p>
            <a:pPr lvl="1"/>
            <a:r>
              <a:rPr lang="en-US" dirty="0"/>
              <a:t>Self-directed</a:t>
            </a:r>
            <a:r>
              <a:rPr lang="bg-BG" dirty="0"/>
              <a:t> / </a:t>
            </a:r>
            <a:r>
              <a:rPr lang="en-US" dirty="0"/>
              <a:t>Self-empowered teams. </a:t>
            </a:r>
          </a:p>
          <a:p>
            <a:pPr lvl="1"/>
            <a:r>
              <a:rPr lang="en-US" dirty="0"/>
              <a:t>Ability to change. </a:t>
            </a:r>
          </a:p>
          <a:p>
            <a:pPr lvl="1"/>
            <a:r>
              <a:rPr lang="en-US" b="1" dirty="0"/>
              <a:t>4 core values in Agile:</a:t>
            </a:r>
          </a:p>
          <a:p>
            <a:pPr lvl="2"/>
            <a:r>
              <a:rPr lang="en-US" b="1" dirty="0"/>
              <a:t>Openness, Respect, Trust, Courage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596B44-58AD-4C72-9A5A-9DBEAF36E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Leadership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FD3097-61D3-42C3-B690-3FE9C9F1FB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71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2A994E-1854-4073-9F56-4A24D31C51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Authenticity</a:t>
            </a:r>
            <a:r>
              <a:rPr lang="en-US" dirty="0"/>
              <a:t>  is number 1 quality recognized in Leadership. </a:t>
            </a:r>
          </a:p>
          <a:p>
            <a:r>
              <a:rPr lang="en-US" dirty="0">
                <a:hlinkClick r:id="rId2"/>
              </a:rPr>
              <a:t>Link to source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119523-A851-43D9-8040-765E885AA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Leadership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DCDB4-54A3-4E9B-96A7-677A5938181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B70359-77F8-44EF-93FA-1D781A3D3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2" y="3559452"/>
            <a:ext cx="966787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9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E8C4CD-9439-4E9F-8E0C-8332543418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Agile Leaders are really Servant Leaders.  </a:t>
            </a:r>
          </a:p>
          <a:p>
            <a:r>
              <a:rPr lang="en-US" dirty="0"/>
              <a:t>Do not underestimate the role of the first follower. </a:t>
            </a:r>
          </a:p>
          <a:p>
            <a:r>
              <a:rPr lang="en-US" dirty="0">
                <a:hlinkClick r:id="rId2"/>
              </a:rPr>
              <a:t>How to start a movement?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886326-8DD9-4B4D-93D0-55154170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Leadership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0D6FC0-9D2E-420B-A6F9-E2C71D227DF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2A994E-1854-4073-9F56-4A24D31C51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What do you need to know as an Agile Leader:</a:t>
            </a:r>
          </a:p>
          <a:p>
            <a:pPr lvl="1"/>
            <a:r>
              <a:rPr lang="en-US" dirty="0"/>
              <a:t>How to inspire people? </a:t>
            </a:r>
          </a:p>
          <a:p>
            <a:pPr lvl="1"/>
            <a:r>
              <a:rPr lang="en-US" dirty="0"/>
              <a:t>How to form the teams that would give you the best results?</a:t>
            </a:r>
          </a:p>
          <a:p>
            <a:pPr lvl="1"/>
            <a:r>
              <a:rPr lang="en-US" dirty="0"/>
              <a:t>How to distribute work ?</a:t>
            </a:r>
          </a:p>
          <a:p>
            <a:pPr lvl="1"/>
            <a:r>
              <a:rPr lang="en-US" dirty="0"/>
              <a:t>Measuring what matters. </a:t>
            </a:r>
          </a:p>
          <a:p>
            <a:pPr lvl="1"/>
            <a:r>
              <a:rPr lang="en-US" dirty="0"/>
              <a:t>Nurture Innovation.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119523-A851-43D9-8040-765E885AA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Leadership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DCDB4-54A3-4E9B-96A7-677A5938181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18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лавие 5">
            <a:extLst>
              <a:ext uri="{FF2B5EF4-FFF2-40B4-BE49-F238E27FC236}">
                <a16:creationId xmlns:a16="http://schemas.microsoft.com/office/drawing/2014/main" id="{8FDF561F-B960-484A-9C08-91A0CB094171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Заглавие 4">
            <a:extLst>
              <a:ext uri="{FF2B5EF4-FFF2-40B4-BE49-F238E27FC236}">
                <a16:creationId xmlns:a16="http://schemas.microsoft.com/office/drawing/2014/main" id="{28DD54AC-B67D-4FFB-A4C7-A31153EA436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Five Agile Practices </a:t>
            </a:r>
          </a:p>
        </p:txBody>
      </p:sp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F02C2042-0FD9-4216-B93D-22CD846821B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/>
          </a:p>
        </p:txBody>
      </p:sp>
      <p:pic>
        <p:nvPicPr>
          <p:cNvPr id="2050" name="Picture 2" descr="What is AGILE? - What is SCRUM? - Agile FAQ's | Cprime">
            <a:extLst>
              <a:ext uri="{FF2B5EF4-FFF2-40B4-BE49-F238E27FC236}">
                <a16:creationId xmlns:a16="http://schemas.microsoft.com/office/drawing/2014/main" id="{02EC5FA2-9A41-4199-953D-26AF1B320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487" y="1119673"/>
            <a:ext cx="3151026" cy="315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62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624709-4A00-479D-B9E6-0387B0C37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Agile Practices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7617B-58F9-4E0F-85BB-AC01C593F9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1AD21C7-F80D-4E41-90BF-15A87B5FDB04}"/>
              </a:ext>
            </a:extLst>
          </p:cNvPr>
          <p:cNvGraphicFramePr/>
          <p:nvPr/>
        </p:nvGraphicFramePr>
        <p:xfrm>
          <a:off x="2032000" y="1196125"/>
          <a:ext cx="7838831" cy="5201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721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0405" y="1252832"/>
            <a:ext cx="8629182" cy="5504417"/>
          </a:xfrm>
        </p:spPr>
        <p:txBody>
          <a:bodyPr>
            <a:noAutofit/>
          </a:bodyPr>
          <a:lstStyle/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2800" dirty="0"/>
              <a:t>Agile Leadership</a:t>
            </a:r>
          </a:p>
          <a:p>
            <a:pPr marL="933139" lvl="1" indent="-457200">
              <a:lnSpc>
                <a:spcPct val="100000"/>
              </a:lnSpc>
            </a:pPr>
            <a:r>
              <a:rPr lang="en-US" sz="2600" dirty="0"/>
              <a:t>What is Leadership?</a:t>
            </a:r>
          </a:p>
          <a:p>
            <a:pPr marL="933139" lvl="1" indent="-457200">
              <a:lnSpc>
                <a:spcPct val="100000"/>
              </a:lnSpc>
            </a:pPr>
            <a:r>
              <a:rPr lang="en-US" sz="2600" dirty="0"/>
              <a:t>Leadership Vs Management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Agile Leadership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2800" dirty="0"/>
              <a:t>Five Agile Practices</a:t>
            </a:r>
          </a:p>
          <a:p>
            <a:pPr marL="933139" lvl="1" indent="-457200">
              <a:lnSpc>
                <a:spcPct val="100000"/>
              </a:lnSpc>
            </a:pPr>
            <a:r>
              <a:rPr lang="en-US" sz="2600" dirty="0"/>
              <a:t>Inspire a Purpose</a:t>
            </a:r>
          </a:p>
          <a:p>
            <a:pPr marL="933139" lvl="1" indent="-457200">
              <a:lnSpc>
                <a:spcPct val="100000"/>
              </a:lnSpc>
            </a:pPr>
            <a:r>
              <a:rPr lang="en-US" sz="2600" dirty="0"/>
              <a:t>Set up for success </a:t>
            </a:r>
          </a:p>
          <a:p>
            <a:pPr marL="933139" lvl="1" indent="-457200">
              <a:lnSpc>
                <a:spcPct val="100000"/>
              </a:lnSpc>
            </a:pPr>
            <a:r>
              <a:rPr lang="en-US" sz="2600" dirty="0"/>
              <a:t>Optimize flow</a:t>
            </a:r>
          </a:p>
          <a:p>
            <a:pPr marL="933139" lvl="1" indent="-457200">
              <a:lnSpc>
                <a:spcPct val="100000"/>
              </a:lnSpc>
            </a:pPr>
            <a:r>
              <a:rPr lang="en-US" sz="2600" dirty="0"/>
              <a:t>Govern for Greatness</a:t>
            </a:r>
          </a:p>
          <a:p>
            <a:pPr marL="933139" lvl="1" indent="-457200">
              <a:lnSpc>
                <a:spcPct val="100000"/>
              </a:lnSpc>
            </a:pPr>
            <a:r>
              <a:rPr lang="en-US" sz="2600" dirty="0"/>
              <a:t>Drive Innovation  </a:t>
            </a:r>
          </a:p>
          <a:p>
            <a:pPr marL="446088" indent="-446088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4BB480-A3FB-4292-9943-C33B7E24F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Inspire Purpose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C12F9-E4F6-42BB-AABB-543C647EE0B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4A0BF6-E4F1-4F84-8532-87F3ED0BC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87" y="1719469"/>
            <a:ext cx="11360426" cy="387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4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C18905-AE94-4BCC-897A-86D81B1E1F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golden circle.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4BBCD-F4FF-4AE1-B16C-B99CFC31B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Inspire a purpose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7D1043-AE0D-46AA-8CD4-B091FB5259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8CB7468-459A-4D7F-B814-B13A3DFFB1E8}"/>
              </a:ext>
            </a:extLst>
          </p:cNvPr>
          <p:cNvGraphicFramePr/>
          <p:nvPr/>
        </p:nvGraphicFramePr>
        <p:xfrm>
          <a:off x="2156792" y="1416336"/>
          <a:ext cx="7812156" cy="5103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171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C18905-AE94-4BCC-897A-86D81B1E1F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Why? </a:t>
            </a:r>
            <a:endParaRPr lang="bg-BG" sz="2600" dirty="0"/>
          </a:p>
          <a:p>
            <a:r>
              <a:rPr lang="en-US" sz="2600" dirty="0"/>
              <a:t>How?</a:t>
            </a:r>
          </a:p>
          <a:p>
            <a:r>
              <a:rPr lang="en-US" sz="2600" dirty="0"/>
              <a:t>What?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4BBCD-F4FF-4AE1-B16C-B99CFC31B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Inspire a purpose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7D1043-AE0D-46AA-8CD4-B091FB5259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ECE51C3-A794-4A47-AFC4-42F1D6F08C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4456276"/>
              </p:ext>
            </p:extLst>
          </p:nvPr>
        </p:nvGraphicFramePr>
        <p:xfrm>
          <a:off x="183502" y="1622013"/>
          <a:ext cx="11347644" cy="43492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476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94BBCD-F4FF-4AE1-B16C-B99CFC31B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Inspire a purpose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7D1043-AE0D-46AA-8CD4-B091FB5259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ECE51C3-A794-4A47-AFC4-42F1D6F08C64}"/>
              </a:ext>
            </a:extLst>
          </p:cNvPr>
          <p:cNvGraphicFramePr/>
          <p:nvPr/>
        </p:nvGraphicFramePr>
        <p:xfrm>
          <a:off x="190402" y="1789043"/>
          <a:ext cx="11347644" cy="43492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Arrow: Down 6">
            <a:extLst>
              <a:ext uri="{FF2B5EF4-FFF2-40B4-BE49-F238E27FC236}">
                <a16:creationId xmlns:a16="http://schemas.microsoft.com/office/drawing/2014/main" id="{631C85F6-0E1F-43B3-9CC2-96A58139B1AA}"/>
              </a:ext>
            </a:extLst>
          </p:cNvPr>
          <p:cNvSpPr/>
          <p:nvPr/>
        </p:nvSpPr>
        <p:spPr bwMode="auto">
          <a:xfrm>
            <a:off x="1361661" y="2276055"/>
            <a:ext cx="1134927" cy="1013791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1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bg-BG" sz="1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bg-BG" sz="1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</a:t>
            </a:r>
            <a:r>
              <a:rPr lang="en-US" sz="1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hours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A11E5E8-10AC-4753-A20D-B75E66B8456E}"/>
              </a:ext>
            </a:extLst>
          </p:cNvPr>
          <p:cNvSpPr/>
          <p:nvPr/>
        </p:nvSpPr>
        <p:spPr bwMode="auto">
          <a:xfrm>
            <a:off x="3208780" y="2256176"/>
            <a:ext cx="1143000" cy="1013791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1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bg-BG" sz="1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bg-BG" sz="1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</a:t>
            </a:r>
            <a:r>
              <a:rPr lang="en-US" sz="1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hours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B3B5FE1-6609-4E7D-86B1-99BBC97B0369}"/>
              </a:ext>
            </a:extLst>
          </p:cNvPr>
          <p:cNvSpPr/>
          <p:nvPr/>
        </p:nvSpPr>
        <p:spPr bwMode="auto">
          <a:xfrm>
            <a:off x="5180041" y="2256175"/>
            <a:ext cx="1134927" cy="1013791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1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bg-BG" sz="1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bg-BG" sz="1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</a:t>
            </a:r>
            <a:r>
              <a:rPr lang="en-US" sz="1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hours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1696F195-4584-414D-97A7-7FD81CA896C9}"/>
              </a:ext>
            </a:extLst>
          </p:cNvPr>
          <p:cNvSpPr/>
          <p:nvPr/>
        </p:nvSpPr>
        <p:spPr bwMode="auto">
          <a:xfrm>
            <a:off x="7269052" y="2256174"/>
            <a:ext cx="1033669" cy="1013791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1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bg-BG" sz="1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bg-BG" sz="1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 </a:t>
            </a:r>
            <a:r>
              <a:rPr lang="en-US" sz="1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hours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F0164CBC-AE29-4C9A-AD0A-3F824BB83324}"/>
              </a:ext>
            </a:extLst>
          </p:cNvPr>
          <p:cNvSpPr/>
          <p:nvPr/>
        </p:nvSpPr>
        <p:spPr bwMode="auto">
          <a:xfrm>
            <a:off x="9040205" y="2256173"/>
            <a:ext cx="1134927" cy="1013791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1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bg-BG" sz="1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bg-BG" sz="1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</a:t>
            </a:r>
            <a:r>
              <a:rPr lang="en-US" sz="1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hours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BD74F81-1A0E-440C-98E4-840D346D9303}"/>
              </a:ext>
            </a:extLst>
          </p:cNvPr>
          <p:cNvSpPr/>
          <p:nvPr/>
        </p:nvSpPr>
        <p:spPr bwMode="auto">
          <a:xfrm>
            <a:off x="1202635" y="5257711"/>
            <a:ext cx="5011075" cy="785280"/>
          </a:xfrm>
          <a:prstGeom prst="ellipse">
            <a:avLst/>
          </a:prstGeom>
          <a:solidFill>
            <a:schemeClr val="bg2">
              <a:lumMod val="95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DAY</a:t>
            </a:r>
            <a:r>
              <a:rPr lang="bg-BG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</a:t>
            </a:r>
            <a:endParaRPr lang="en-US" sz="2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15A404-0B88-4792-9E27-066A20DD54FC}"/>
              </a:ext>
            </a:extLst>
          </p:cNvPr>
          <p:cNvSpPr/>
          <p:nvPr/>
        </p:nvSpPr>
        <p:spPr bwMode="auto">
          <a:xfrm>
            <a:off x="6421790" y="5247800"/>
            <a:ext cx="5011075" cy="785280"/>
          </a:xfrm>
          <a:prstGeom prst="ellipse">
            <a:avLst/>
          </a:prstGeom>
          <a:solidFill>
            <a:schemeClr val="bg2">
              <a:lumMod val="95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DAY</a:t>
            </a:r>
            <a:r>
              <a:rPr lang="bg-BG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</a:t>
            </a:r>
            <a:endParaRPr lang="en-US" sz="2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832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BADFA1-D460-45B4-8524-1B10EEF3D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096" y="3351624"/>
            <a:ext cx="4987138" cy="293721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6A2A83-DCB5-461C-BAB1-C97501204E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397222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Is the strategy only for…strategists? </a:t>
            </a:r>
            <a:endParaRPr lang="bg-BG" dirty="0"/>
          </a:p>
          <a:p>
            <a:r>
              <a:rPr lang="en-US" dirty="0"/>
              <a:t>Strategy flow through the different layers of the organization.</a:t>
            </a:r>
          </a:p>
          <a:p>
            <a:pPr lvl="1"/>
            <a:r>
              <a:rPr lang="en-US" dirty="0"/>
              <a:t>Corporate level (helicopter view)</a:t>
            </a:r>
          </a:p>
          <a:p>
            <a:pPr lvl="1"/>
            <a:r>
              <a:rPr lang="en-US" dirty="0"/>
              <a:t>Level below – Business Unit. </a:t>
            </a:r>
          </a:p>
          <a:p>
            <a:pPr lvl="1"/>
            <a:r>
              <a:rPr lang="en-US" dirty="0"/>
              <a:t>Level below – Operational Unit </a:t>
            </a:r>
          </a:p>
          <a:p>
            <a:r>
              <a:rPr lang="en-US" dirty="0"/>
              <a:t>Strategy is being cascaded.</a:t>
            </a:r>
          </a:p>
          <a:p>
            <a:r>
              <a:rPr lang="en-US" dirty="0"/>
              <a:t>Each unit should know the strategy. 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CCCDA3-470D-494F-BC71-F467FAFCA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Inspire a purpose – forming the strategy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8E0DC-4987-40B7-8698-72DA15E14B6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76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C50C25-5A85-4D43-968D-44F5BC697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885" y="2564296"/>
            <a:ext cx="7283115" cy="419295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5BDECB3-C33B-4C94-8124-9139C8F5F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Inspire a purpose – how do you do it?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1047EF-1011-4712-AA01-DF44DDE7FE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FD4C714-ADCB-4D22-9B82-9C90B9C4E2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296837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Workshops are highly recommended. </a:t>
            </a:r>
          </a:p>
          <a:p>
            <a:r>
              <a:rPr lang="en-US" dirty="0"/>
              <a:t>Bootcamps. </a:t>
            </a:r>
            <a:endParaRPr lang="bg-BG" dirty="0"/>
          </a:p>
          <a:p>
            <a:r>
              <a:rPr lang="en-US" dirty="0"/>
              <a:t>Mixing through the layers. </a:t>
            </a:r>
          </a:p>
          <a:p>
            <a:r>
              <a:rPr lang="en-US" dirty="0"/>
              <a:t>2 days is probably right. </a:t>
            </a:r>
          </a:p>
          <a:p>
            <a:r>
              <a:rPr lang="en-US" dirty="0"/>
              <a:t>Face 2 Face.   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1682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624709-4A00-479D-B9E6-0387B0C37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Agile Practices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7617B-58F9-4E0F-85BB-AC01C593F9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1AD21C7-F80D-4E41-90BF-15A87B5FDB04}"/>
              </a:ext>
            </a:extLst>
          </p:cNvPr>
          <p:cNvGraphicFramePr/>
          <p:nvPr/>
        </p:nvGraphicFramePr>
        <p:xfrm>
          <a:off x="2032000" y="1196125"/>
          <a:ext cx="7838831" cy="5201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705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8909B7-80D3-4815-945D-20AC5007CE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Form teams</a:t>
            </a:r>
          </a:p>
          <a:p>
            <a:r>
              <a:rPr lang="en-US" dirty="0"/>
              <a:t>Distribute works</a:t>
            </a:r>
          </a:p>
          <a:p>
            <a:r>
              <a:rPr lang="en-US" dirty="0"/>
              <a:t>Measure what matters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04B919-C030-440F-8F81-852F64D98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for Success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3B81F-DAA1-4D0C-908E-AF841A0B8D9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831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1AB609-4967-4A10-A98D-13E52D350E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Form teams</a:t>
            </a:r>
          </a:p>
          <a:p>
            <a:pPr lvl="1"/>
            <a:r>
              <a:rPr lang="en-US" dirty="0"/>
              <a:t>Keep the size reasonable – 7 to 10 employees per team.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AF8F48-9D0B-4931-ACAE-047048100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for Success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F041F-7BD9-4DAD-9C19-2A3EFB19B92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B48A7F-5D93-4EAC-8A35-657E5D0F0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5" y="2779348"/>
            <a:ext cx="56197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6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1AB609-4967-4A10-A98D-13E52D350E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9112218" cy="5528766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Form teams</a:t>
            </a:r>
          </a:p>
          <a:p>
            <a:pPr lvl="1"/>
            <a:r>
              <a:rPr lang="en-US" dirty="0"/>
              <a:t>Keep the size reasonable – 7 to 10 employees per team. </a:t>
            </a:r>
          </a:p>
          <a:p>
            <a:pPr lvl="1"/>
            <a:r>
              <a:rPr lang="en-US" dirty="0"/>
              <a:t>Co-locate if possible – proven as more efficient.</a:t>
            </a:r>
          </a:p>
          <a:p>
            <a:pPr lvl="1"/>
            <a:r>
              <a:rPr lang="en-US" b="1" dirty="0"/>
              <a:t>Cross functional &amp; Diverse</a:t>
            </a:r>
            <a:r>
              <a:rPr lang="en-US" dirty="0"/>
              <a:t>…</a:t>
            </a:r>
            <a:r>
              <a:rPr lang="en-US" i="1" dirty="0"/>
              <a:t>but what does this mean</a:t>
            </a:r>
            <a:r>
              <a:rPr lang="en-US" dirty="0"/>
              <a:t>? </a:t>
            </a:r>
          </a:p>
          <a:p>
            <a:pPr lvl="2"/>
            <a:r>
              <a:rPr lang="en-US" dirty="0"/>
              <a:t> Able to perform the functions expected. </a:t>
            </a:r>
          </a:p>
          <a:p>
            <a:pPr lvl="2"/>
            <a:r>
              <a:rPr lang="en-US" dirty="0"/>
              <a:t>Healthy mixture of experience, background, knowledge and skills</a:t>
            </a:r>
          </a:p>
          <a:p>
            <a:pPr lvl="2"/>
            <a:r>
              <a:rPr lang="en-US" dirty="0"/>
              <a:t>Different people think differently.  </a:t>
            </a:r>
          </a:p>
          <a:p>
            <a:pPr lvl="1"/>
            <a:r>
              <a:rPr lang="en-US" b="1" dirty="0"/>
              <a:t>Empower your team. 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AF8F48-9D0B-4931-ACAE-047048100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for Success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F041F-7BD9-4DAD-9C19-2A3EFB19B92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91D919-A3FA-4942-A6B7-2C1B8753E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619" y="3896478"/>
            <a:ext cx="3456204" cy="239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6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561BD-1601-4293-BF90-60C955360F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3600" b="1" dirty="0"/>
          </a:p>
          <a:p>
            <a:pPr marL="0" indent="0" algn="ctr">
              <a:buNone/>
            </a:pPr>
            <a:r>
              <a:rPr lang="en-US" sz="8000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sli.do</a:t>
            </a:r>
            <a:br>
              <a:rPr lang="en-US" sz="2000" b="1" dirty="0"/>
            </a:br>
            <a:r>
              <a:rPr lang="en-US" sz="10000" b="1" dirty="0"/>
              <a:t>#Agile-2021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/>
              <a:t>Have a Question?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2828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6CBC9C-D58B-4E11-9620-82AC02183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2276" y="1730972"/>
            <a:ext cx="4107447" cy="408388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8909B7-80D3-4815-945D-20AC5007CE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479361" cy="5528766"/>
          </a:xfrm>
        </p:spPr>
        <p:txBody>
          <a:bodyPr/>
          <a:lstStyle/>
          <a:p>
            <a:r>
              <a:rPr lang="en-US" dirty="0"/>
              <a:t>Form the Teams. </a:t>
            </a:r>
          </a:p>
          <a:p>
            <a:r>
              <a:rPr lang="en-US" b="1" dirty="0"/>
              <a:t>Distribute works.</a:t>
            </a:r>
          </a:p>
          <a:p>
            <a:pPr lvl="1"/>
            <a:r>
              <a:rPr lang="en-US" dirty="0"/>
              <a:t>Make sure the team is doing the right work. </a:t>
            </a:r>
          </a:p>
          <a:p>
            <a:pPr lvl="1"/>
            <a:r>
              <a:rPr lang="en-US" dirty="0"/>
              <a:t>Make sure the responsibilities are clear and look for gray zones.</a:t>
            </a:r>
          </a:p>
          <a:p>
            <a:pPr lvl="2"/>
            <a:r>
              <a:rPr lang="en-US" i="1" dirty="0"/>
              <a:t>What practices can help us achieve that</a:t>
            </a:r>
            <a:r>
              <a:rPr lang="en-US" dirty="0"/>
              <a:t>? </a:t>
            </a:r>
          </a:p>
          <a:p>
            <a:pPr marL="0" indent="0">
              <a:buNone/>
            </a:pPr>
            <a:r>
              <a:rPr lang="en-US" b="1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04B919-C030-440F-8F81-852F64D98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for Success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3B81F-DAA1-4D0C-908E-AF841A0B8D9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71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08EFD1-EF20-4522-BD1E-C1DE1794F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893" y="4499044"/>
            <a:ext cx="3300089" cy="225820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8909B7-80D3-4815-945D-20AC5007CE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000" b="1" dirty="0"/>
              <a:t>Distribute works</a:t>
            </a:r>
          </a:p>
          <a:p>
            <a:pPr lvl="1"/>
            <a:r>
              <a:rPr lang="en-US" sz="2800" dirty="0"/>
              <a:t>Make sure the team is doing the right work </a:t>
            </a:r>
          </a:p>
          <a:p>
            <a:pPr lvl="1"/>
            <a:r>
              <a:rPr lang="en-US" sz="2800" dirty="0"/>
              <a:t>Make sure the responsibilities are clear</a:t>
            </a:r>
          </a:p>
          <a:p>
            <a:pPr lvl="1"/>
            <a:r>
              <a:rPr lang="en-US" sz="2800" dirty="0"/>
              <a:t>Do not load the team with multiple projects, but rather keep the number of projects low and look for completion. </a:t>
            </a:r>
          </a:p>
          <a:p>
            <a:pPr lvl="2"/>
            <a:r>
              <a:rPr lang="en-US" sz="2600" dirty="0"/>
              <a:t>Scrum team would normally work one project at a time.</a:t>
            </a:r>
          </a:p>
          <a:p>
            <a:pPr lvl="1"/>
            <a:r>
              <a:rPr lang="en-US" sz="2800" dirty="0"/>
              <a:t>Create the right setting for the team.  </a:t>
            </a:r>
          </a:p>
          <a:p>
            <a:pPr lvl="1"/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04B919-C030-440F-8F81-852F64D98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for Success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3B81F-DAA1-4D0C-908E-AF841A0B8D9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7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B1EE33-70D2-4ADA-AC3B-E16AA2293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372" y="4042030"/>
            <a:ext cx="7898628" cy="2664011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7F2C79-3696-4EF5-B237-E8E09A5365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Form the team/s.</a:t>
            </a:r>
          </a:p>
          <a:p>
            <a:r>
              <a:rPr lang="en-US" dirty="0"/>
              <a:t>Distribute work.</a:t>
            </a:r>
          </a:p>
          <a:p>
            <a:r>
              <a:rPr lang="en-US" b="1" dirty="0"/>
              <a:t>Measure what matters.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399E19-1E96-41E0-8298-06E8D34C1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for Success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40C38E-5393-4E4F-A436-E1584CD71A3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07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1C2D5A-72D0-4100-AC4C-B8B615CA6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243" y="4460032"/>
            <a:ext cx="3527500" cy="2063594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7F2C79-3696-4EF5-B237-E8E09A5365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Measure what matters. </a:t>
            </a:r>
          </a:p>
          <a:p>
            <a:pPr lvl="1"/>
            <a:r>
              <a:rPr lang="en-US" dirty="0"/>
              <a:t>What you measure drives team behavior.</a:t>
            </a:r>
          </a:p>
          <a:p>
            <a:pPr lvl="1"/>
            <a:r>
              <a:rPr lang="en-US" dirty="0"/>
              <a:t>Establish well defined / well balanced measurements. </a:t>
            </a:r>
          </a:p>
          <a:p>
            <a:pPr lvl="1"/>
            <a:r>
              <a:rPr lang="en-US" dirty="0"/>
              <a:t>Agile is about iterations … to improve you need to measure.</a:t>
            </a:r>
          </a:p>
          <a:p>
            <a:pPr lvl="1"/>
            <a:r>
              <a:rPr lang="en-US" dirty="0"/>
              <a:t>Always explain WHY </a:t>
            </a:r>
            <a:r>
              <a:rPr lang="en-US" dirty="0" err="1"/>
              <a:t>isomething</a:t>
            </a:r>
            <a:r>
              <a:rPr lang="en-US" dirty="0"/>
              <a:t> is the measured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399E19-1E96-41E0-8298-06E8D34C1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for Success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40C38E-5393-4E4F-A436-E1584CD71A3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4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624709-4A00-479D-B9E6-0387B0C37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Agile Practices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7617B-58F9-4E0F-85BB-AC01C593F9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1AD21C7-F80D-4E41-90BF-15A87B5FDB04}"/>
              </a:ext>
            </a:extLst>
          </p:cNvPr>
          <p:cNvGraphicFramePr/>
          <p:nvPr/>
        </p:nvGraphicFramePr>
        <p:xfrm>
          <a:off x="2032000" y="1196125"/>
          <a:ext cx="7838831" cy="5201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554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E20E04-5B66-43C5-818E-A16748B3E1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Visualize work </a:t>
            </a:r>
          </a:p>
          <a:p>
            <a:r>
              <a:rPr lang="en-US" b="1" dirty="0"/>
              <a:t>Observe for waste and barriers </a:t>
            </a:r>
          </a:p>
          <a:p>
            <a:r>
              <a:rPr lang="en-US" b="1" dirty="0"/>
              <a:t>Drive continues improvement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2A1B50-2005-4839-A9B4-42DA14472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 (work)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8F1F6-2D24-4434-A168-969F5D4FD7C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61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295880-B279-42A9-A80B-66BE70D49F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Visualize work</a:t>
            </a:r>
          </a:p>
          <a:p>
            <a:pPr lvl="1"/>
            <a:r>
              <a:rPr lang="en-US" dirty="0"/>
              <a:t>Agile Value Streaming Map.</a:t>
            </a:r>
          </a:p>
          <a:p>
            <a:pPr lvl="1"/>
            <a:r>
              <a:rPr lang="en-US" dirty="0"/>
              <a:t>Work across silos.</a:t>
            </a:r>
          </a:p>
          <a:p>
            <a:pPr lvl="1"/>
            <a:r>
              <a:rPr lang="en-US" dirty="0"/>
              <a:t>Work with peers. 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07D5FE-2243-4202-B941-7376A62A4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 (work)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7150D-EEC8-4B34-AD9E-A65A7A3A4C4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DFE33-352D-4947-8763-FFE625F60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02" y="3796658"/>
            <a:ext cx="5274397" cy="2314575"/>
          </a:xfrm>
          <a:prstGeom prst="rect">
            <a:avLst/>
          </a:prstGeom>
        </p:spPr>
      </p:pic>
      <p:pic>
        <p:nvPicPr>
          <p:cNvPr id="1028" name="Picture 4" descr="PMI-ACP Value Stream Mapping 4">
            <a:extLst>
              <a:ext uri="{FF2B5EF4-FFF2-40B4-BE49-F238E27FC236}">
                <a16:creationId xmlns:a16="http://schemas.microsoft.com/office/drawing/2014/main" id="{F4D9C479-F421-42AE-806F-17AE963CC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254" y="3796658"/>
            <a:ext cx="57150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C6B07B2-EBCE-40C7-A7AC-7A3C84B7E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784" y="1183637"/>
            <a:ext cx="461047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37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295880-B279-42A9-A80B-66BE70D49F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Visualize work</a:t>
            </a:r>
          </a:p>
          <a:p>
            <a:r>
              <a:rPr lang="en-US" b="1" dirty="0"/>
              <a:t>Observe for waste and barriers </a:t>
            </a:r>
          </a:p>
          <a:p>
            <a:pPr lvl="1"/>
            <a:r>
              <a:rPr lang="en-US" dirty="0"/>
              <a:t>When the work is visual, it is easier to spot issues. </a:t>
            </a:r>
          </a:p>
          <a:p>
            <a:pPr lvl="1"/>
            <a:r>
              <a:rPr lang="en-US" dirty="0"/>
              <a:t>Think of the different types of waste (Lean, Lean Six Sigma).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07D5FE-2243-4202-B941-7376A62A4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 (work)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7150D-EEC8-4B34-AD9E-A65A7A3A4C4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170C4C-F89C-4FA3-AB5E-1647BFB33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526" y="3905739"/>
            <a:ext cx="7210425" cy="237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26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7BDB86-8F5F-4001-A43A-DE3F07D0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 (work)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4E8AF-C9A6-4CA4-8956-CC2EC4188BF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1383CAB-E23C-427E-B9B2-24334947EF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661875"/>
          </a:xfrm>
        </p:spPr>
        <p:txBody>
          <a:bodyPr numCol="2">
            <a:norm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b="1" u="sng" dirty="0">
                <a:solidFill>
                  <a:srgbClr val="F2A40D"/>
                </a:solidFill>
              </a:rPr>
              <a:t>Increase efficiency of bottleneck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/>
              <a:t>Make sure its free of defect input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/>
              <a:t>Improve the process (reduce wasteful steps)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/>
              <a:t>Automate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/>
              <a:t>Up-skill and train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/>
              <a:t>Reschedule work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/>
              <a:t>Increase work time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/>
              <a:t>Minimize down time</a:t>
            </a:r>
          </a:p>
          <a:p>
            <a:pPr lvl="1"/>
            <a:r>
              <a:rPr lang="en-US" sz="2600" dirty="0"/>
              <a:t>Add more resources – Notice how adding more resources is the last option!</a:t>
            </a:r>
          </a:p>
          <a:p>
            <a:r>
              <a:rPr lang="en-US" sz="2800" b="1" u="sng" dirty="0">
                <a:solidFill>
                  <a:srgbClr val="F2A40D"/>
                </a:solidFill>
              </a:rPr>
              <a:t>Decrease input to bottleneck</a:t>
            </a:r>
          </a:p>
          <a:p>
            <a:pPr lvl="1"/>
            <a:r>
              <a:rPr lang="en-US" sz="2600" dirty="0"/>
              <a:t>Manage the onramp </a:t>
            </a:r>
          </a:p>
        </p:txBody>
      </p:sp>
    </p:spTree>
    <p:extLst>
      <p:ext uri="{BB962C8B-B14F-4D97-AF65-F5344CB8AC3E}">
        <p14:creationId xmlns:p14="http://schemas.microsoft.com/office/powerpoint/2010/main" val="354437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A104B0-FF26-484E-979A-6D30F4EFD9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a “Leadership Smash”? </a:t>
            </a:r>
          </a:p>
          <a:p>
            <a:pPr lvl="1"/>
            <a:r>
              <a:rPr lang="en-US" dirty="0"/>
              <a:t>Define the problem</a:t>
            </a:r>
          </a:p>
          <a:p>
            <a:pPr lvl="1"/>
            <a:r>
              <a:rPr lang="en-US" dirty="0"/>
              <a:t>Root cause</a:t>
            </a:r>
          </a:p>
          <a:p>
            <a:pPr lvl="1"/>
            <a:r>
              <a:rPr lang="en-US" dirty="0"/>
              <a:t>Solution options</a:t>
            </a:r>
          </a:p>
          <a:p>
            <a:pPr lvl="1"/>
            <a:r>
              <a:rPr lang="en-US" dirty="0"/>
              <a:t>Proposed solution </a:t>
            </a:r>
          </a:p>
          <a:p>
            <a:pPr lvl="1"/>
            <a:r>
              <a:rPr lang="en-US" dirty="0"/>
              <a:t>Nobody leaves the room until a proposed solution is presented.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A05170-A802-4414-890F-C4D6898C8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 (work)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6CD9B-D426-4CE6-A4B0-692D1B1C5B9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70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лавие 5">
            <a:extLst>
              <a:ext uri="{FF2B5EF4-FFF2-40B4-BE49-F238E27FC236}">
                <a16:creationId xmlns:a16="http://schemas.microsoft.com/office/drawing/2014/main" id="{A96334C2-EE6F-4A88-B871-E89A564E5B4C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Заглавие 4">
            <a:extLst>
              <a:ext uri="{FF2B5EF4-FFF2-40B4-BE49-F238E27FC236}">
                <a16:creationId xmlns:a16="http://schemas.microsoft.com/office/drawing/2014/main" id="{1611CA4A-4280-4E3C-ADEC-9206E67F9B8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z="5400" dirty="0"/>
              <a:t>Agile Leadership</a:t>
            </a:r>
            <a:endParaRPr lang="en-US" dirty="0"/>
          </a:p>
        </p:txBody>
      </p:sp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C96C2B5B-3337-4B6B-A150-F41425D2C18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/>
          </a:p>
        </p:txBody>
      </p:sp>
      <p:pic>
        <p:nvPicPr>
          <p:cNvPr id="1026" name="Picture 2" descr="Agile Leadership Workshop - Scrum Inc">
            <a:extLst>
              <a:ext uri="{FF2B5EF4-FFF2-40B4-BE49-F238E27FC236}">
                <a16:creationId xmlns:a16="http://schemas.microsoft.com/office/drawing/2014/main" id="{17285BFE-3277-40FE-B7E2-636B3E30C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606" y="1372625"/>
            <a:ext cx="4156788" cy="277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98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295880-B279-42A9-A80B-66BE70D49F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Visualize work </a:t>
            </a:r>
          </a:p>
          <a:p>
            <a:r>
              <a:rPr lang="en-US" dirty="0"/>
              <a:t>Observe for waste and barriers </a:t>
            </a:r>
          </a:p>
          <a:p>
            <a:r>
              <a:rPr lang="en-US" b="1" dirty="0"/>
              <a:t>Drive continues improvement </a:t>
            </a:r>
          </a:p>
          <a:p>
            <a:pPr lvl="1"/>
            <a:r>
              <a:rPr lang="en-US" dirty="0"/>
              <a:t>KAIZEN</a:t>
            </a:r>
            <a:r>
              <a:rPr lang="en-US" b="1" dirty="0"/>
              <a:t> – </a:t>
            </a:r>
            <a:r>
              <a:rPr lang="en-US" dirty="0"/>
              <a:t>Small continues improvements. </a:t>
            </a:r>
          </a:p>
          <a:p>
            <a:pPr lvl="1"/>
            <a:r>
              <a:rPr lang="en-US" dirty="0"/>
              <a:t>Do it together with the team.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07D5FE-2243-4202-B941-7376A62A4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 (work)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7150D-EEC8-4B34-AD9E-A65A7A3A4C4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79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E20E04-5B66-43C5-818E-A16748B3E1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Visualize work </a:t>
            </a:r>
          </a:p>
          <a:p>
            <a:r>
              <a:rPr lang="en-US" b="1" dirty="0"/>
              <a:t>Observe for waste and barriers </a:t>
            </a:r>
          </a:p>
          <a:p>
            <a:r>
              <a:rPr lang="en-US" b="1" dirty="0"/>
              <a:t>Drive continues improvement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2A1B50-2005-4839-A9B4-42DA14472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 (work)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8F1F6-2D24-4434-A168-969F5D4FD7C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43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624709-4A00-479D-B9E6-0387B0C37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Agile Practices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7617B-58F9-4E0F-85BB-AC01C593F9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1AD21C7-F80D-4E41-90BF-15A87B5FDB04}"/>
              </a:ext>
            </a:extLst>
          </p:cNvPr>
          <p:cNvGraphicFramePr/>
          <p:nvPr/>
        </p:nvGraphicFramePr>
        <p:xfrm>
          <a:off x="2032000" y="1196125"/>
          <a:ext cx="7838831" cy="5201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050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7FB31E-93D8-4B30-A4C4-4F5404314E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Doing the Right work. </a:t>
            </a:r>
          </a:p>
          <a:p>
            <a:r>
              <a:rPr lang="en-US" b="1" dirty="0"/>
              <a:t>Doing the work Right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Walk the line.</a:t>
            </a:r>
          </a:p>
          <a:p>
            <a:pPr lvl="1"/>
            <a:r>
              <a:rPr lang="en-US" dirty="0"/>
              <a:t>Ask questions. </a:t>
            </a:r>
          </a:p>
          <a:p>
            <a:pPr lvl="1"/>
            <a:r>
              <a:rPr lang="en-US" dirty="0"/>
              <a:t>Measurements. 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810A37-D27A-4F89-80C5-4C416133B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Govern for Greatness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D76F8-B6F2-438B-82A4-E4A8811715E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54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624709-4A00-479D-B9E6-0387B0C37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Agile Practices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7617B-58F9-4E0F-85BB-AC01C593F9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1AD21C7-F80D-4E41-90BF-15A87B5FDB04}"/>
              </a:ext>
            </a:extLst>
          </p:cNvPr>
          <p:cNvGraphicFramePr/>
          <p:nvPr/>
        </p:nvGraphicFramePr>
        <p:xfrm>
          <a:off x="2032000" y="1196125"/>
          <a:ext cx="7838831" cy="5201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6861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40FA25-CB5F-42C8-93AA-21B3D71A47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How to create the right environment for innovation? </a:t>
            </a:r>
          </a:p>
          <a:p>
            <a:pPr lvl="1"/>
            <a:r>
              <a:rPr lang="en-US" dirty="0"/>
              <a:t>Safe to fail. </a:t>
            </a:r>
          </a:p>
          <a:p>
            <a:pPr lvl="1"/>
            <a:r>
              <a:rPr lang="en-US" dirty="0"/>
              <a:t>Can do attitude.  </a:t>
            </a:r>
          </a:p>
          <a:p>
            <a:pPr lvl="1"/>
            <a:r>
              <a:rPr lang="en-US" dirty="0"/>
              <a:t>Competition. </a:t>
            </a:r>
          </a:p>
          <a:p>
            <a:pPr lvl="1"/>
            <a:r>
              <a:rPr lang="en-US" dirty="0"/>
              <a:t>Reward &amp; Recognize.  </a:t>
            </a:r>
          </a:p>
          <a:p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6C6979-75D2-47D6-87A4-40A182266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 Innovation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31684-4987-4526-BBE0-E0E31BA0F3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50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A4F6EF-3B94-48BA-8808-E0D7700662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138" y="1196130"/>
            <a:ext cx="11818096" cy="5201066"/>
          </a:xfrm>
        </p:spPr>
        <p:txBody>
          <a:bodyPr/>
          <a:lstStyle/>
          <a:p>
            <a:r>
              <a:rPr lang="en-US" dirty="0"/>
              <a:t>How to create the right environment for innovation? </a:t>
            </a:r>
          </a:p>
          <a:p>
            <a:r>
              <a:rPr lang="en-US" b="1" dirty="0"/>
              <a:t>Don’t overburden.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517AB5-FB85-4888-BAA7-42DC2D7C8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 Innovation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CE02D-A6FB-4E3B-A67F-EBA63ADC25A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98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A4F6EF-3B94-48BA-8808-E0D7700662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138" y="1196130"/>
            <a:ext cx="11818096" cy="5201066"/>
          </a:xfrm>
        </p:spPr>
        <p:txBody>
          <a:bodyPr/>
          <a:lstStyle/>
          <a:p>
            <a:r>
              <a:rPr lang="en-US" dirty="0"/>
              <a:t>How to create the right environment for innovation? </a:t>
            </a:r>
          </a:p>
          <a:p>
            <a:r>
              <a:rPr lang="en-US" dirty="0"/>
              <a:t>Don’t overburden.</a:t>
            </a:r>
          </a:p>
          <a:p>
            <a:r>
              <a:rPr lang="en-US" b="1" dirty="0"/>
              <a:t>Set the right Goals. 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517AB5-FB85-4888-BAA7-42DC2D7C8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 Innovation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CE02D-A6FB-4E3B-A67F-EBA63ADC25A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18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363" y="1655763"/>
            <a:ext cx="7583187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3" y="1419225"/>
            <a:ext cx="8635244" cy="5301720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028700" lvl="1" indent="-571500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</a:pPr>
              <a:endParaRPr lang="en-US" altLang="ko-KR" sz="3200" dirty="0">
                <a:solidFill>
                  <a:schemeClr val="bg2"/>
                </a:solidFill>
              </a:endParaRPr>
            </a:p>
            <a:p>
              <a:pPr marL="1028700" lvl="1" indent="-571500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</a:pPr>
              <a:r>
                <a:rPr lang="en-US" altLang="ko-KR" sz="3200" dirty="0">
                  <a:solidFill>
                    <a:schemeClr val="bg2"/>
                  </a:solidFill>
                </a:rPr>
                <a:t>Agile Leadership is a management style. </a:t>
              </a:r>
            </a:p>
            <a:p>
              <a:pPr marL="1028700" lvl="1" indent="-571500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</a:pPr>
              <a:r>
                <a:rPr lang="en-US" altLang="ko-KR" sz="3200" dirty="0">
                  <a:solidFill>
                    <a:schemeClr val="bg2"/>
                  </a:solidFill>
                </a:rPr>
                <a:t>Think of the Servant Leadership.</a:t>
              </a:r>
            </a:p>
            <a:p>
              <a:pPr marL="1028700" lvl="1" indent="-571500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</a:pPr>
              <a:r>
                <a:rPr lang="en-US" altLang="ko-KR" sz="3200" dirty="0">
                  <a:solidFill>
                    <a:schemeClr val="bg2"/>
                  </a:solidFill>
                </a:rPr>
                <a:t>Practices for nurturing Agile Leadership.</a:t>
              </a:r>
            </a:p>
            <a:p>
              <a:pPr marL="342900" indent="-342900" algn="ctr">
                <a:buFont typeface="Wingdings" panose="05000000000000000000" pitchFamily="2" charset="2"/>
                <a:buChar char="§"/>
              </a:pPr>
              <a:endParaRPr lang="ko-KR" altLang="en-US" sz="2400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5647" y="3276600"/>
            <a:ext cx="2883428" cy="312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88FDE0-7313-4761-BC84-BF318BB4C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Agile Leadership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EE1949-11BC-413C-A684-91BEFB86271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A2190BB7-F07E-46DC-B7D0-3565C7ADB3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561125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Agile Leadership &amp; Strategy can teach future managers, executives and thought-leaders how to lead in an Agile way. </a:t>
            </a:r>
          </a:p>
          <a:p>
            <a:r>
              <a:rPr lang="en-US" sz="2800" dirty="0"/>
              <a:t>It shows in a theoretical manner how to foster a culture of Agile. </a:t>
            </a:r>
          </a:p>
          <a:p>
            <a:r>
              <a:rPr lang="en-US" sz="2800" dirty="0"/>
              <a:t>The course covers what Agile leadership is and what it is not.</a:t>
            </a:r>
          </a:p>
          <a:p>
            <a:r>
              <a:rPr lang="en-US" sz="2800" dirty="0"/>
              <a:t>Focus on the five Agile Leadership practices: </a:t>
            </a:r>
          </a:p>
          <a:p>
            <a:pPr lvl="1"/>
            <a:r>
              <a:rPr lang="en-US" sz="2600" dirty="0"/>
              <a:t>Inspire Purpose</a:t>
            </a:r>
          </a:p>
          <a:p>
            <a:pPr lvl="1"/>
            <a:r>
              <a:rPr lang="en-US" sz="2600" dirty="0"/>
              <a:t>Setup for Success</a:t>
            </a:r>
          </a:p>
          <a:p>
            <a:pPr lvl="1"/>
            <a:r>
              <a:rPr lang="en-US" sz="2600" dirty="0"/>
              <a:t>Optimize Flow</a:t>
            </a:r>
          </a:p>
          <a:p>
            <a:pPr lvl="1"/>
            <a:r>
              <a:rPr lang="en-US" sz="2600" dirty="0"/>
              <a:t>Govern for Greatness</a:t>
            </a:r>
          </a:p>
          <a:p>
            <a:pPr lvl="1"/>
            <a:r>
              <a:rPr lang="en-US" sz="2600" dirty="0"/>
              <a:t>Drive Innovation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9552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4" r="-2878"/>
          <a:stretch/>
        </p:blipFill>
        <p:spPr>
          <a:xfrm>
            <a:off x="5111631" y="4407698"/>
            <a:ext cx="6140835" cy="951208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69" t="4939" r="-5810" b="5775"/>
          <a:stretch/>
        </p:blipFill>
        <p:spPr bwMode="auto">
          <a:xfrm>
            <a:off x="4204340" y="3339000"/>
            <a:ext cx="4272023" cy="89952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7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" t="5588" r="-7813" b="1819"/>
          <a:stretch/>
        </p:blipFill>
        <p:spPr>
          <a:xfrm>
            <a:off x="1063878" y="2301988"/>
            <a:ext cx="2926080" cy="90000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9"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49" t="-8951" r="-23891" b="-8951"/>
          <a:stretch/>
        </p:blipFill>
        <p:spPr>
          <a:xfrm>
            <a:off x="8320122" y="1224899"/>
            <a:ext cx="2926650" cy="88265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7" name="SmartIT">
            <a:hlinkClick r:id="rId11"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27" t="-16504" r="-13960" b="-16504"/>
          <a:stretch/>
        </p:blipFill>
        <p:spPr>
          <a:xfrm>
            <a:off x="4188000" y="2287667"/>
            <a:ext cx="4288364" cy="90349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Codexio">
            <a:hlinkClick r:id="rId13"/>
          </p:cNvPr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5" t="4941" r="3550" b="4346"/>
          <a:stretch/>
        </p:blipFill>
        <p:spPr>
          <a:xfrm>
            <a:off x="8841000" y="2304529"/>
            <a:ext cx="1966594" cy="183542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sp>
        <p:nvSpPr>
          <p:cNvPr id="1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50</a:t>
            </a:fld>
            <a:endParaRPr lang="en-US" noProof="0" dirty="0"/>
          </a:p>
        </p:txBody>
      </p:sp>
      <p:pic>
        <p:nvPicPr>
          <p:cNvPr id="2" name="Picture 1">
            <a:hlinkClick r:id="rId15"/>
          </p:cNvPr>
          <p:cNvPicPr>
            <a:picLocks noChangeAspect="1"/>
          </p:cNvPicPr>
          <p:nvPr/>
        </p:nvPicPr>
        <p:blipFill rotWithShape="1">
          <a:blip r:embed="rId16"/>
          <a:srcRect l="5838" t="5064" r="4136" b="5064"/>
          <a:stretch/>
        </p:blipFill>
        <p:spPr>
          <a:xfrm>
            <a:off x="1076054" y="3362375"/>
            <a:ext cx="2913904" cy="90842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" name="Picture 2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22665" y="1233899"/>
            <a:ext cx="1380716" cy="86465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5" name="Picture 4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3878" y="1238451"/>
            <a:ext cx="1505139" cy="86465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6" name="Picture 5">
            <a:hlinkClick r:id="rId21"/>
          </p:cNvPr>
          <p:cNvPicPr>
            <a:picLocks noChangeAspect="1"/>
          </p:cNvPicPr>
          <p:nvPr/>
        </p:nvPicPr>
        <p:blipFill rotWithShape="1">
          <a:blip r:embed="rId22"/>
          <a:srcRect l="-1097" r="-4528"/>
          <a:stretch/>
        </p:blipFill>
        <p:spPr>
          <a:xfrm>
            <a:off x="4637814" y="1224899"/>
            <a:ext cx="3388735" cy="88265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7" name="Picture 6">
            <a:hlinkClick r:id="rId23"/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131802" y="5516785"/>
            <a:ext cx="3214198" cy="88669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SmartIT">
            <a:hlinkClick r:id="rId25"/>
            <a:extLst>
              <a:ext uri="{FF2B5EF4-FFF2-40B4-BE49-F238E27FC236}">
                <a16:creationId xmlns:a16="http://schemas.microsoft.com/office/drawing/2014/main" id="{115D4F40-B5EA-427C-849F-B6EFFC9B617C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63" t="-5711" r="-3984" b="-8810"/>
          <a:stretch/>
        </p:blipFill>
        <p:spPr>
          <a:xfrm>
            <a:off x="8595012" y="5492060"/>
            <a:ext cx="2651760" cy="90000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/>
        </p:spPr>
      </p:pic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F441F556-13A4-448E-B8DB-0D040FB86A4A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2" t="-4131" r="-2923" b="-8314"/>
          <a:stretch/>
        </p:blipFill>
        <p:spPr>
          <a:xfrm>
            <a:off x="1063878" y="4407697"/>
            <a:ext cx="3837857" cy="2016760"/>
          </a:xfrm>
          <a:prstGeom prst="round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6930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82273" y="1710773"/>
            <a:ext cx="8227457" cy="4150197"/>
            <a:chOff x="1492446" y="2067924"/>
            <a:chExt cx="6811766" cy="34360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4" name="Picture 3">
              <a:hlinkClick r:id="rId4"/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5" name="Picture 4">
              <a:hlinkClick r:id="rId6"/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6" name="Picture 5">
              <a:hlinkClick r:id="rId8"/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63043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marL="990575" lvl="1" indent="-380990" defTabSz="1219170">
              <a:lnSpc>
                <a:spcPct val="100000"/>
              </a:lnSpc>
              <a:tabLst>
                <a:tab pos="282575" algn="l"/>
              </a:tabLst>
              <a:defRPr/>
            </a:pPr>
            <a:r>
              <a:rPr lang="en-US" sz="2900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900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marL="990575" lvl="1" indent="-380990" defTabSz="1219170">
              <a:lnSpc>
                <a:spcPct val="100000"/>
              </a:lnSpc>
              <a:tabLst>
                <a:tab pos="282575" algn="l"/>
              </a:tabLst>
              <a:defRPr/>
            </a:pPr>
            <a:r>
              <a:rPr lang="en-US" sz="2800" dirty="0">
                <a:hlinkClick r:id="rId6"/>
              </a:rPr>
              <a:t>forum.softuni.bg</a:t>
            </a:r>
            <a:endParaRPr lang="en-US" sz="2800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073" y="3265920"/>
            <a:ext cx="1467096" cy="3659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579" y="2707943"/>
            <a:ext cx="2123136" cy="529549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432" y="2312861"/>
            <a:ext cx="3051512" cy="4063065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4" y="5017461"/>
            <a:ext cx="1042233" cy="104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09CE6C-D813-4195-960A-CE4070520D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3 key roles so far in Agile:</a:t>
            </a:r>
          </a:p>
          <a:p>
            <a:pPr lvl="1"/>
            <a:r>
              <a:rPr lang="en-US" dirty="0"/>
              <a:t>PO /project owner/</a:t>
            </a:r>
          </a:p>
          <a:p>
            <a:pPr lvl="1"/>
            <a:r>
              <a:rPr lang="en-US" dirty="0"/>
              <a:t>Scrum Mater</a:t>
            </a:r>
          </a:p>
          <a:p>
            <a:pPr lvl="1"/>
            <a:r>
              <a:rPr lang="en-US" dirty="0"/>
              <a:t>Agile Team</a:t>
            </a:r>
          </a:p>
          <a:p>
            <a:r>
              <a:rPr lang="en-US" dirty="0"/>
              <a:t>What about the “</a:t>
            </a:r>
            <a:r>
              <a:rPr lang="en-US" u="sng" dirty="0"/>
              <a:t>Management</a:t>
            </a:r>
            <a:r>
              <a:rPr lang="en-US" dirty="0"/>
              <a:t>” in an Agile organization? </a:t>
            </a:r>
          </a:p>
          <a:p>
            <a:pPr lvl="1"/>
            <a:r>
              <a:rPr lang="en-US" dirty="0"/>
              <a:t>No organization can function without a form of management.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7BE77D-F9E0-4158-B78C-271F5E1FD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Leadership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43C202-3D72-402C-B22B-0AF5BC641B4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16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BED443-C57B-4E8F-A2F9-6DF393B7AC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REMEMBER! </a:t>
            </a:r>
          </a:p>
          <a:p>
            <a:pPr lvl="1"/>
            <a:r>
              <a:rPr lang="en-US" sz="3200" dirty="0"/>
              <a:t>Agile can not happen without the support of the top management. </a:t>
            </a:r>
            <a:endParaRPr lang="bg-BG" sz="3200" dirty="0"/>
          </a:p>
          <a:p>
            <a:pPr lvl="1"/>
            <a:r>
              <a:rPr lang="en-US" sz="3200" dirty="0"/>
              <a:t>Agile is a culture. It is not about the techniques, but rather understanding its core values and implementing them.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4C273B-BBF7-4432-8DAF-DD65847AF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Leadership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290CD-EC6C-4F29-872A-4A1A277AC1F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09CE6C-D813-4195-960A-CE4070520D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Management Vs Leadership.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7BE77D-F9E0-4158-B78C-271F5E1FD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Leadership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43C202-3D72-402C-B22B-0AF5BC641B4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790289-FFCA-45E3-85E5-DAD8DF9B0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750" y="1933575"/>
            <a:ext cx="6805270" cy="407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4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09CE6C-D813-4195-960A-CE4070520D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Management Vs Leadership.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7BE77D-F9E0-4158-B78C-271F5E1FD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Leadership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43C202-3D72-402C-B22B-0AF5BC641B4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3F0B43-533D-4687-BF85-57F8BF7D9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527" y="2343771"/>
            <a:ext cx="6970946" cy="366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6C18B0EB80FEC43B96FC4929E3ACDFF" ma:contentTypeVersion="8" ma:contentTypeDescription="Create a new document." ma:contentTypeScope="" ma:versionID="6bb60d0f0e9e47938221aa118ad76888">
  <xsd:schema xmlns:xsd="http://www.w3.org/2001/XMLSchema" xmlns:xs="http://www.w3.org/2001/XMLSchema" xmlns:p="http://schemas.microsoft.com/office/2006/metadata/properties" xmlns:ns2="4f985cec-e092-4bcf-a1e1-b816bd0221d8" targetNamespace="http://schemas.microsoft.com/office/2006/metadata/properties" ma:root="true" ma:fieldsID="d81d7665d4e84f7ea38159bca2b592d6" ns2:_="">
    <xsd:import namespace="4f985cec-e092-4bcf-a1e1-b816bd0221d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985cec-e092-4bcf-a1e1-b816bd0221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2F4A33-1866-4BB8-8A35-8D6BDFE8D9F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8A20BEC-F81B-49CD-951D-E62C4BAE779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CE7128C-41B5-4DC1-AD10-BC81BBEBE7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985cec-e092-4bcf-a1e1-b816bd0221d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</TotalTime>
  <Words>1573</Words>
  <Application>Microsoft Office PowerPoint</Application>
  <PresentationFormat>Widescreen</PresentationFormat>
  <Paragraphs>361</Paragraphs>
  <Slides>52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Consolas</vt:lpstr>
      <vt:lpstr>Wingdings</vt:lpstr>
      <vt:lpstr>Wingdings 2</vt:lpstr>
      <vt:lpstr>SoftUni</vt:lpstr>
      <vt:lpstr>Agile: Software Development</vt:lpstr>
      <vt:lpstr>Table of Contents</vt:lpstr>
      <vt:lpstr>Have a Question?</vt:lpstr>
      <vt:lpstr>Agile Leadership</vt:lpstr>
      <vt:lpstr>Agile Leadership</vt:lpstr>
      <vt:lpstr>Agile Leadership</vt:lpstr>
      <vt:lpstr>Agile Leadership</vt:lpstr>
      <vt:lpstr>Agile Leadership</vt:lpstr>
      <vt:lpstr>Agile Leadership</vt:lpstr>
      <vt:lpstr>Agile Leadership</vt:lpstr>
      <vt:lpstr>Agile Leadership</vt:lpstr>
      <vt:lpstr>Agile Leadership</vt:lpstr>
      <vt:lpstr>Agile Leadership</vt:lpstr>
      <vt:lpstr>Agile Leadership</vt:lpstr>
      <vt:lpstr>Agile Leadership</vt:lpstr>
      <vt:lpstr>Agile Leadership</vt:lpstr>
      <vt:lpstr>Agile Leadership</vt:lpstr>
      <vt:lpstr>Five Agile Practices </vt:lpstr>
      <vt:lpstr>Five Agile Practices </vt:lpstr>
      <vt:lpstr>Inspire Purpose</vt:lpstr>
      <vt:lpstr>Inspire a purpose</vt:lpstr>
      <vt:lpstr>Inspire a purpose</vt:lpstr>
      <vt:lpstr>Inspire a purpose</vt:lpstr>
      <vt:lpstr>Inspire a purpose – forming the strategy</vt:lpstr>
      <vt:lpstr>Inspire a purpose – how do you do it? </vt:lpstr>
      <vt:lpstr>Five Agile Practices </vt:lpstr>
      <vt:lpstr>Set up for Success </vt:lpstr>
      <vt:lpstr>Set up for Success</vt:lpstr>
      <vt:lpstr>Set up for Success</vt:lpstr>
      <vt:lpstr>Set up for Success </vt:lpstr>
      <vt:lpstr>Set up for Success </vt:lpstr>
      <vt:lpstr>Set up for Success</vt:lpstr>
      <vt:lpstr>Set up for Success</vt:lpstr>
      <vt:lpstr>Five Agile Practices </vt:lpstr>
      <vt:lpstr>Optimize (work) Flow</vt:lpstr>
      <vt:lpstr>Optimize (work) Flow</vt:lpstr>
      <vt:lpstr>Optimize (work) Flow</vt:lpstr>
      <vt:lpstr>Optimize (work) Flow</vt:lpstr>
      <vt:lpstr>Optimize (work) Flow</vt:lpstr>
      <vt:lpstr>Optimize (work) Flow</vt:lpstr>
      <vt:lpstr>Optimize (work) Flow</vt:lpstr>
      <vt:lpstr>Five Agile Practices </vt:lpstr>
      <vt:lpstr>Govern for Greatness</vt:lpstr>
      <vt:lpstr>Five Agile Practices </vt:lpstr>
      <vt:lpstr>Drive Innovation</vt:lpstr>
      <vt:lpstr>Drive Innovation</vt:lpstr>
      <vt:lpstr>Drive Innovation</vt:lpstr>
      <vt:lpstr>Summary</vt:lpstr>
      <vt:lpstr>PowerPoint Presentation</vt:lpstr>
      <vt:lpstr>SoftUni Diamond Partners</vt:lpstr>
      <vt:lpstr>SoftUni Organizational Partners</vt:lpstr>
      <vt:lpstr>Trainings @ Software University (SoftUni)</vt:lpstr>
    </vt:vector>
  </TitlesOfParts>
  <Company>SoftUni – https://about.softuni.bg/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SoftUni Presentation</dc:title>
  <dc:subject>Software Development</dc:subject>
  <dc:creator>Software University</dc:creator>
  <cp:keywords>SoftUni; Software University; programming; coding; computer programming; software development; software engineering; software technologies; digital skills; technical skills; training; course</cp:keywords>
  <dc:description>© SoftUni – https://about.softuni.bg/
© Software University – https://softuni.bg
Copyrighted document. Unauthorized copy, reproduction or use is not permitted.</dc:description>
  <cp:lastModifiedBy>Krasen Vladimirov KOLEV</cp:lastModifiedBy>
  <cp:revision>14</cp:revision>
  <dcterms:created xsi:type="dcterms:W3CDTF">2018-05-23T13:08:44Z</dcterms:created>
  <dcterms:modified xsi:type="dcterms:W3CDTF">2021-04-07T14:23:00Z</dcterms:modified>
  <cp:category>computer programming;programming;software development;software engineering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0x010100B6C18B0EB80FEC43B96FC4929E3ACDFF</vt:lpwstr>
  </property>
  <property fmtid="{D5CDD505-2E9C-101B-9397-08002B2CF9AE}" pid="3" name="MSIP_Label_7f0ea3bf-098d-497f-9948-5e528bb54b39_Enabled">
    <vt:lpwstr>True</vt:lpwstr>
  </property>
  <property fmtid="{D5CDD505-2E9C-101B-9397-08002B2CF9AE}" pid="4" name="MSIP_Label_7f0ea3bf-098d-497f-9948-5e528bb54b39_SiteId">
    <vt:lpwstr>b3f4f7c2-72ce-4192-aba4-d6c7719b5766</vt:lpwstr>
  </property>
  <property fmtid="{D5CDD505-2E9C-101B-9397-08002B2CF9AE}" pid="5" name="MSIP_Label_7f0ea3bf-098d-497f-9948-5e528bb54b39_Owner">
    <vt:lpwstr>krasenvladimirov.kolev@amadeus.com</vt:lpwstr>
  </property>
  <property fmtid="{D5CDD505-2E9C-101B-9397-08002B2CF9AE}" pid="6" name="MSIP_Label_7f0ea3bf-098d-497f-9948-5e528bb54b39_SetDate">
    <vt:lpwstr>2021-04-07T10:57:51.1076195Z</vt:lpwstr>
  </property>
  <property fmtid="{D5CDD505-2E9C-101B-9397-08002B2CF9AE}" pid="7" name="MSIP_Label_7f0ea3bf-098d-497f-9948-5e528bb54b39_Name">
    <vt:lpwstr>Public</vt:lpwstr>
  </property>
  <property fmtid="{D5CDD505-2E9C-101B-9397-08002B2CF9AE}" pid="8" name="MSIP_Label_7f0ea3bf-098d-497f-9948-5e528bb54b39_Application">
    <vt:lpwstr>Microsoft Azure Information Protection</vt:lpwstr>
  </property>
  <property fmtid="{D5CDD505-2E9C-101B-9397-08002B2CF9AE}" pid="9" name="MSIP_Label_7f0ea3bf-098d-497f-9948-5e528bb54b39_ActionId">
    <vt:lpwstr>4de12f53-fdeb-4821-a18c-09c754ba9fcf</vt:lpwstr>
  </property>
  <property fmtid="{D5CDD505-2E9C-101B-9397-08002B2CF9AE}" pid="10" name="MSIP_Label_7f0ea3bf-098d-497f-9948-5e528bb54b39_Extended_MSFT_Method">
    <vt:lpwstr>Manual</vt:lpwstr>
  </property>
  <property fmtid="{D5CDD505-2E9C-101B-9397-08002B2CF9AE}" pid="11" name="Sensitivity">
    <vt:lpwstr>Public</vt:lpwstr>
  </property>
</Properties>
</file>